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4" r:id="rId3"/>
    <p:sldId id="265" r:id="rId4"/>
    <p:sldId id="287" r:id="rId5"/>
    <p:sldId id="279" r:id="rId6"/>
    <p:sldId id="288" r:id="rId7"/>
    <p:sldId id="289" r:id="rId8"/>
    <p:sldId id="290" r:id="rId9"/>
    <p:sldId id="299" r:id="rId10"/>
    <p:sldId id="300" r:id="rId11"/>
    <p:sldId id="291" r:id="rId12"/>
    <p:sldId id="301" r:id="rId13"/>
    <p:sldId id="302" r:id="rId14"/>
    <p:sldId id="304" r:id="rId15"/>
    <p:sldId id="305" r:id="rId16"/>
    <p:sldId id="296" r:id="rId17"/>
    <p:sldId id="303" r:id="rId18"/>
    <p:sldId id="307" r:id="rId19"/>
    <p:sldId id="298" r:id="rId20"/>
    <p:sldId id="306" r:id="rId21"/>
    <p:sldId id="308" r:id="rId22"/>
    <p:sldId id="309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E44E4-437A-4012-9500-2C3FD3CA4A26}" v="1451" dt="2022-06-19T20:32:51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57" autoAdjust="0"/>
  </p:normalViewPr>
  <p:slideViewPr>
    <p:cSldViewPr>
      <p:cViewPr varScale="1">
        <p:scale>
          <a:sx n="114" d="100"/>
          <a:sy n="114" d="100"/>
        </p:scale>
        <p:origin x="300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Accioly" userId="361f02617ebf7982" providerId="LiveId" clId="{289E44E4-437A-4012-9500-2C3FD3CA4A26}"/>
    <pc:docChg chg="undo custSel addSld delSld modSld sldOrd">
      <pc:chgData name="Anthony Accioly" userId="361f02617ebf7982" providerId="LiveId" clId="{289E44E4-437A-4012-9500-2C3FD3CA4A26}" dt="2022-06-19T20:45:21.009" v="4841" actId="1035"/>
      <pc:docMkLst>
        <pc:docMk/>
      </pc:docMkLst>
      <pc:sldChg chg="modSp mod">
        <pc:chgData name="Anthony Accioly" userId="361f02617ebf7982" providerId="LiveId" clId="{289E44E4-437A-4012-9500-2C3FD3CA4A26}" dt="2022-06-16T16:22:53.534" v="3247" actId="6549"/>
        <pc:sldMkLst>
          <pc:docMk/>
          <pc:sldMk cId="242453831" sldId="256"/>
        </pc:sldMkLst>
        <pc:spChg chg="mod">
          <ac:chgData name="Anthony Accioly" userId="361f02617ebf7982" providerId="LiveId" clId="{289E44E4-437A-4012-9500-2C3FD3CA4A26}" dt="2022-06-16T16:22:53.534" v="3247" actId="6549"/>
          <ac:spMkLst>
            <pc:docMk/>
            <pc:sldMk cId="242453831" sldId="256"/>
            <ac:spMk id="3" creationId="{00000000-0000-0000-0000-000000000000}"/>
          </ac:spMkLst>
        </pc:spChg>
      </pc:sldChg>
      <pc:sldChg chg="modSp mod">
        <pc:chgData name="Anthony Accioly" userId="361f02617ebf7982" providerId="LiveId" clId="{289E44E4-437A-4012-9500-2C3FD3CA4A26}" dt="2022-06-19T17:27:31.075" v="3726" actId="1076"/>
        <pc:sldMkLst>
          <pc:docMk/>
          <pc:sldMk cId="3042826300" sldId="265"/>
        </pc:sldMkLst>
        <pc:spChg chg="mod">
          <ac:chgData name="Anthony Accioly" userId="361f02617ebf7982" providerId="LiveId" clId="{289E44E4-437A-4012-9500-2C3FD3CA4A26}" dt="2022-06-19T17:27:25.221" v="3725" actId="14100"/>
          <ac:spMkLst>
            <pc:docMk/>
            <pc:sldMk cId="3042826300" sldId="265"/>
            <ac:spMk id="14" creationId="{00000000-0000-0000-0000-000000000000}"/>
          </ac:spMkLst>
        </pc:spChg>
        <pc:picChg chg="mod">
          <ac:chgData name="Anthony Accioly" userId="361f02617ebf7982" providerId="LiveId" clId="{289E44E4-437A-4012-9500-2C3FD3CA4A26}" dt="2022-06-19T17:27:31.075" v="3726" actId="1076"/>
          <ac:picMkLst>
            <pc:docMk/>
            <pc:sldMk cId="3042826300" sldId="265"/>
            <ac:picMk id="4" creationId="{51CFAE94-3D37-BFCD-6E7A-1F03260C7EE9}"/>
          </ac:picMkLst>
        </pc:picChg>
      </pc:sldChg>
      <pc:sldChg chg="addSp modSp mod">
        <pc:chgData name="Anthony Accioly" userId="361f02617ebf7982" providerId="LiveId" clId="{289E44E4-437A-4012-9500-2C3FD3CA4A26}" dt="2022-06-16T15:31:43.530" v="2741" actId="20577"/>
        <pc:sldMkLst>
          <pc:docMk/>
          <pc:sldMk cId="1857640680" sldId="275"/>
        </pc:sldMkLst>
        <pc:spChg chg="add mod">
          <ac:chgData name="Anthony Accioly" userId="361f02617ebf7982" providerId="LiveId" clId="{289E44E4-437A-4012-9500-2C3FD3CA4A26}" dt="2022-06-16T15:31:43.530" v="2741" actId="20577"/>
          <ac:spMkLst>
            <pc:docMk/>
            <pc:sldMk cId="1857640680" sldId="275"/>
            <ac:spMk id="2" creationId="{7FA922FF-BCEF-5E97-8BE3-ACAB62EACC39}"/>
          </ac:spMkLst>
        </pc:spChg>
        <pc:spChg chg="mod">
          <ac:chgData name="Anthony Accioly" userId="361f02617ebf7982" providerId="LiveId" clId="{289E44E4-437A-4012-9500-2C3FD3CA4A26}" dt="2022-06-16T15:20:59.206" v="2682" actId="14100"/>
          <ac:spMkLst>
            <pc:docMk/>
            <pc:sldMk cId="1857640680" sldId="275"/>
            <ac:spMk id="4" creationId="{00000000-0000-0000-0000-000000000000}"/>
          </ac:spMkLst>
        </pc:spChg>
        <pc:spChg chg="mod">
          <ac:chgData name="Anthony Accioly" userId="361f02617ebf7982" providerId="LiveId" clId="{289E44E4-437A-4012-9500-2C3FD3CA4A26}" dt="2022-06-16T15:21:15.568" v="2684" actId="1076"/>
          <ac:spMkLst>
            <pc:docMk/>
            <pc:sldMk cId="1857640680" sldId="275"/>
            <ac:spMk id="9" creationId="{51C2BADD-DC03-49A1-8457-64E99C0518D6}"/>
          </ac:spMkLst>
        </pc:spChg>
        <pc:spChg chg="mod">
          <ac:chgData name="Anthony Accioly" userId="361f02617ebf7982" providerId="LiveId" clId="{289E44E4-437A-4012-9500-2C3FD3CA4A26}" dt="2022-06-16T15:21:15.568" v="2684" actId="1076"/>
          <ac:spMkLst>
            <pc:docMk/>
            <pc:sldMk cId="1857640680" sldId="275"/>
            <ac:spMk id="10" creationId="{7D17C373-E97E-4EEE-A5B7-5A56C7379FC1}"/>
          </ac:spMkLst>
        </pc:spChg>
        <pc:spChg chg="add mod">
          <ac:chgData name="Anthony Accioly" userId="361f02617ebf7982" providerId="LiveId" clId="{289E44E4-437A-4012-9500-2C3FD3CA4A26}" dt="2022-06-16T15:30:12.926" v="2714" actId="20577"/>
          <ac:spMkLst>
            <pc:docMk/>
            <pc:sldMk cId="1857640680" sldId="275"/>
            <ac:spMk id="15" creationId="{D0AD49B9-2E2D-05CD-F6BC-3308685B973C}"/>
          </ac:spMkLst>
        </pc:spChg>
        <pc:picChg chg="add mod">
          <ac:chgData name="Anthony Accioly" userId="361f02617ebf7982" providerId="LiveId" clId="{289E44E4-437A-4012-9500-2C3FD3CA4A26}" dt="2022-06-16T15:30:54.673" v="2715"/>
          <ac:picMkLst>
            <pc:docMk/>
            <pc:sldMk cId="1857640680" sldId="275"/>
            <ac:picMk id="5" creationId="{13F2A87E-A371-BC18-30FC-6971E177FD7C}"/>
          </ac:picMkLst>
        </pc:picChg>
        <pc:picChg chg="mod">
          <ac:chgData name="Anthony Accioly" userId="361f02617ebf7982" providerId="LiveId" clId="{289E44E4-437A-4012-9500-2C3FD3CA4A26}" dt="2022-06-16T15:21:19.876" v="2686" actId="1076"/>
          <ac:picMkLst>
            <pc:docMk/>
            <pc:sldMk cId="1857640680" sldId="275"/>
            <ac:picMk id="6" creationId="{BDA67D08-E533-48E2-8B74-CF9069047645}"/>
          </ac:picMkLst>
        </pc:picChg>
        <pc:picChg chg="mod">
          <ac:chgData name="Anthony Accioly" userId="361f02617ebf7982" providerId="LiveId" clId="{289E44E4-437A-4012-9500-2C3FD3CA4A26}" dt="2022-06-16T15:21:15.568" v="2684" actId="1076"/>
          <ac:picMkLst>
            <pc:docMk/>
            <pc:sldMk cId="1857640680" sldId="275"/>
            <ac:picMk id="11" creationId="{91A2EB25-BFAC-4758-B57B-32C79DD771F6}"/>
          </ac:picMkLst>
        </pc:picChg>
        <pc:picChg chg="mod">
          <ac:chgData name="Anthony Accioly" userId="361f02617ebf7982" providerId="LiveId" clId="{289E44E4-437A-4012-9500-2C3FD3CA4A26}" dt="2022-06-16T15:21:15.568" v="2684" actId="1076"/>
          <ac:picMkLst>
            <pc:docMk/>
            <pc:sldMk cId="1857640680" sldId="275"/>
            <ac:picMk id="12" creationId="{AFF7E4A4-16A7-43C7-9871-C8BBE01368BF}"/>
          </ac:picMkLst>
        </pc:picChg>
        <pc:picChg chg="mod">
          <ac:chgData name="Anthony Accioly" userId="361f02617ebf7982" providerId="LiveId" clId="{289E44E4-437A-4012-9500-2C3FD3CA4A26}" dt="2022-06-16T15:21:15.568" v="2684" actId="1076"/>
          <ac:picMkLst>
            <pc:docMk/>
            <pc:sldMk cId="1857640680" sldId="275"/>
            <ac:picMk id="13" creationId="{F13A4E5C-E509-4043-9A2A-C3074D409473}"/>
          </ac:picMkLst>
        </pc:picChg>
        <pc:picChg chg="mod">
          <ac:chgData name="Anthony Accioly" userId="361f02617ebf7982" providerId="LiveId" clId="{289E44E4-437A-4012-9500-2C3FD3CA4A26}" dt="2022-06-16T15:21:15.568" v="2684" actId="1076"/>
          <ac:picMkLst>
            <pc:docMk/>
            <pc:sldMk cId="1857640680" sldId="275"/>
            <ac:picMk id="14" creationId="{2EB1384D-DFCB-4A02-BC43-110942A7DF16}"/>
          </ac:picMkLst>
        </pc:picChg>
      </pc:sldChg>
      <pc:sldChg chg="modSp mod">
        <pc:chgData name="Anthony Accioly" userId="361f02617ebf7982" providerId="LiveId" clId="{289E44E4-437A-4012-9500-2C3FD3CA4A26}" dt="2022-06-16T12:52:54.934" v="1269" actId="20577"/>
        <pc:sldMkLst>
          <pc:docMk/>
          <pc:sldMk cId="498618665" sldId="279"/>
        </pc:sldMkLst>
        <pc:spChg chg="mod">
          <ac:chgData name="Anthony Accioly" userId="361f02617ebf7982" providerId="LiveId" clId="{289E44E4-437A-4012-9500-2C3FD3CA4A26}" dt="2022-06-16T12:52:54.934" v="1269" actId="20577"/>
          <ac:spMkLst>
            <pc:docMk/>
            <pc:sldMk cId="498618665" sldId="279"/>
            <ac:spMk id="7" creationId="{B45C581E-C34E-48FD-A88D-A121137AAD42}"/>
          </ac:spMkLst>
        </pc:spChg>
      </pc:sldChg>
      <pc:sldChg chg="modSp mod">
        <pc:chgData name="Anthony Accioly" userId="361f02617ebf7982" providerId="LiveId" clId="{289E44E4-437A-4012-9500-2C3FD3CA4A26}" dt="2022-06-16T14:12:23.618" v="1872" actId="14100"/>
        <pc:sldMkLst>
          <pc:docMk/>
          <pc:sldMk cId="2870011972" sldId="290"/>
        </pc:sldMkLst>
        <pc:spChg chg="mod">
          <ac:chgData name="Anthony Accioly" userId="361f02617ebf7982" providerId="LiveId" clId="{289E44E4-437A-4012-9500-2C3FD3CA4A26}" dt="2022-06-16T14:12:23.618" v="1872" actId="14100"/>
          <ac:spMkLst>
            <pc:docMk/>
            <pc:sldMk cId="2870011972" sldId="290"/>
            <ac:spMk id="2" creationId="{E9D8B347-836F-79E2-B7E2-7B4F010B5DC0}"/>
          </ac:spMkLst>
        </pc:spChg>
        <pc:picChg chg="mod">
          <ac:chgData name="Anthony Accioly" userId="361f02617ebf7982" providerId="LiveId" clId="{289E44E4-437A-4012-9500-2C3FD3CA4A26}" dt="2022-06-16T14:12:19.542" v="1870" actId="1076"/>
          <ac:picMkLst>
            <pc:docMk/>
            <pc:sldMk cId="2870011972" sldId="290"/>
            <ac:picMk id="5" creationId="{8B42129D-9E8F-4EBE-FA01-FF6283B48C12}"/>
          </ac:picMkLst>
        </pc:picChg>
      </pc:sldChg>
      <pc:sldChg chg="del">
        <pc:chgData name="Anthony Accioly" userId="361f02617ebf7982" providerId="LiveId" clId="{289E44E4-437A-4012-9500-2C3FD3CA4A26}" dt="2022-06-16T16:23:12.073" v="3249" actId="47"/>
        <pc:sldMkLst>
          <pc:docMk/>
          <pc:sldMk cId="1595357125" sldId="292"/>
        </pc:sldMkLst>
      </pc:sldChg>
      <pc:sldChg chg="del">
        <pc:chgData name="Anthony Accioly" userId="361f02617ebf7982" providerId="LiveId" clId="{289E44E4-437A-4012-9500-2C3FD3CA4A26}" dt="2022-06-16T16:23:09.699" v="3248" actId="47"/>
        <pc:sldMkLst>
          <pc:docMk/>
          <pc:sldMk cId="3051178906" sldId="293"/>
        </pc:sldMkLst>
      </pc:sldChg>
      <pc:sldChg chg="addSp delSp modSp new mod modClrScheme modAnim chgLayout">
        <pc:chgData name="Anthony Accioly" userId="361f02617ebf7982" providerId="LiveId" clId="{289E44E4-437A-4012-9500-2C3FD3CA4A26}" dt="2022-06-19T20:45:21.009" v="4841" actId="1035"/>
        <pc:sldMkLst>
          <pc:docMk/>
          <pc:sldMk cId="180588828" sldId="299"/>
        </pc:sldMkLst>
        <pc:spChg chg="del">
          <ac:chgData name="Anthony Accioly" userId="361f02617ebf7982" providerId="LiveId" clId="{289E44E4-437A-4012-9500-2C3FD3CA4A26}" dt="2022-06-16T10:22:43.901" v="3" actId="478"/>
          <ac:spMkLst>
            <pc:docMk/>
            <pc:sldMk cId="180588828" sldId="299"/>
            <ac:spMk id="2" creationId="{D8B58BCD-0862-9658-A8F4-1ACC3C01B137}"/>
          </ac:spMkLst>
        </pc:spChg>
        <pc:spChg chg="add mod">
          <ac:chgData name="Anthony Accioly" userId="361f02617ebf7982" providerId="LiveId" clId="{289E44E4-437A-4012-9500-2C3FD3CA4A26}" dt="2022-06-16T14:13:38.143" v="1876" actId="12788"/>
          <ac:spMkLst>
            <pc:docMk/>
            <pc:sldMk cId="180588828" sldId="299"/>
            <ac:spMk id="3" creationId="{7512FEFC-27FA-B60C-22F0-5730C3534011}"/>
          </ac:spMkLst>
        </pc:spChg>
        <pc:spChg chg="del">
          <ac:chgData name="Anthony Accioly" userId="361f02617ebf7982" providerId="LiveId" clId="{289E44E4-437A-4012-9500-2C3FD3CA4A26}" dt="2022-06-16T10:22:45.866" v="4" actId="478"/>
          <ac:spMkLst>
            <pc:docMk/>
            <pc:sldMk cId="180588828" sldId="299"/>
            <ac:spMk id="3" creationId="{BBEAB047-0EB7-D270-1BC8-B2A8A9271D24}"/>
          </ac:spMkLst>
        </pc:spChg>
        <pc:spChg chg="add mod ord">
          <ac:chgData name="Anthony Accioly" userId="361f02617ebf7982" providerId="LiveId" clId="{289E44E4-437A-4012-9500-2C3FD3CA4A26}" dt="2022-06-19T20:44:43.128" v="4833" actId="1076"/>
          <ac:spMkLst>
            <pc:docMk/>
            <pc:sldMk cId="180588828" sldId="299"/>
            <ac:spMk id="4" creationId="{09E5319E-57D2-AC89-B650-365925E71727}"/>
          </ac:spMkLst>
        </pc:spChg>
        <pc:spChg chg="add mod ord">
          <ac:chgData name="Anthony Accioly" userId="361f02617ebf7982" providerId="LiveId" clId="{289E44E4-437A-4012-9500-2C3FD3CA4A26}" dt="2022-06-16T14:14:10.155" v="1946" actId="5793"/>
          <ac:spMkLst>
            <pc:docMk/>
            <pc:sldMk cId="180588828" sldId="299"/>
            <ac:spMk id="5" creationId="{1D3AA863-9355-42AD-DCCD-2A4F61480843}"/>
          </ac:spMkLst>
        </pc:spChg>
        <pc:spChg chg="add del">
          <ac:chgData name="Anthony Accioly" userId="361f02617ebf7982" providerId="LiveId" clId="{289E44E4-437A-4012-9500-2C3FD3CA4A26}" dt="2022-06-16T10:22:39.895" v="2" actId="22"/>
          <ac:spMkLst>
            <pc:docMk/>
            <pc:sldMk cId="180588828" sldId="299"/>
            <ac:spMk id="5" creationId="{411FB602-2D07-5EAD-4AC6-5D7B1813118F}"/>
          </ac:spMkLst>
        </pc:spChg>
        <pc:spChg chg="add del mod ord">
          <ac:chgData name="Anthony Accioly" userId="361f02617ebf7982" providerId="LiveId" clId="{289E44E4-437A-4012-9500-2C3FD3CA4A26}" dt="2022-06-16T14:13:13.865" v="1874" actId="478"/>
          <ac:spMkLst>
            <pc:docMk/>
            <pc:sldMk cId="180588828" sldId="299"/>
            <ac:spMk id="6" creationId="{5BF1F25B-9FDA-3A96-56AE-545BE7D92E88}"/>
          </ac:spMkLst>
        </pc:spChg>
        <pc:spChg chg="add mod">
          <ac:chgData name="Anthony Accioly" userId="361f02617ebf7982" providerId="LiveId" clId="{289E44E4-437A-4012-9500-2C3FD3CA4A26}" dt="2022-06-19T20:45:21.009" v="4841" actId="1035"/>
          <ac:spMkLst>
            <pc:docMk/>
            <pc:sldMk cId="180588828" sldId="299"/>
            <ac:spMk id="7" creationId="{3FC3FAB9-7330-0CE4-F7FA-2C10D9503C31}"/>
          </ac:spMkLst>
        </pc:spChg>
      </pc:sldChg>
      <pc:sldChg chg="addSp delSp modSp new mod modClrScheme modAnim chgLayout">
        <pc:chgData name="Anthony Accioly" userId="361f02617ebf7982" providerId="LiveId" clId="{289E44E4-437A-4012-9500-2C3FD3CA4A26}" dt="2022-06-16T11:49:48.035" v="496"/>
        <pc:sldMkLst>
          <pc:docMk/>
          <pc:sldMk cId="4229658072" sldId="300"/>
        </pc:sldMkLst>
        <pc:spChg chg="del mod ord">
          <ac:chgData name="Anthony Accioly" userId="361f02617ebf7982" providerId="LiveId" clId="{289E44E4-437A-4012-9500-2C3FD3CA4A26}" dt="2022-06-16T11:39:46.096" v="178" actId="700"/>
          <ac:spMkLst>
            <pc:docMk/>
            <pc:sldMk cId="4229658072" sldId="300"/>
            <ac:spMk id="2" creationId="{68AAD4FB-DA97-C918-3C2B-54EB4758E761}"/>
          </ac:spMkLst>
        </pc:spChg>
        <pc:spChg chg="del mod ord">
          <ac:chgData name="Anthony Accioly" userId="361f02617ebf7982" providerId="LiveId" clId="{289E44E4-437A-4012-9500-2C3FD3CA4A26}" dt="2022-06-16T11:39:46.096" v="178" actId="700"/>
          <ac:spMkLst>
            <pc:docMk/>
            <pc:sldMk cId="4229658072" sldId="300"/>
            <ac:spMk id="3" creationId="{C4CBCFDA-A816-9D62-11F4-BA913B558E41}"/>
          </ac:spMkLst>
        </pc:spChg>
        <pc:spChg chg="add del mod ord">
          <ac:chgData name="Anthony Accioly" userId="361f02617ebf7982" providerId="LiveId" clId="{289E44E4-437A-4012-9500-2C3FD3CA4A26}" dt="2022-06-16T11:43:36.930" v="288" actId="20577"/>
          <ac:spMkLst>
            <pc:docMk/>
            <pc:sldMk cId="4229658072" sldId="300"/>
            <ac:spMk id="4" creationId="{0C3E3D0C-9450-6D6B-45C5-1CEC0C88A4E4}"/>
          </ac:spMkLst>
        </pc:spChg>
        <pc:spChg chg="add del mod ord">
          <ac:chgData name="Anthony Accioly" userId="361f02617ebf7982" providerId="LiveId" clId="{289E44E4-437A-4012-9500-2C3FD3CA4A26}" dt="2022-06-16T11:42:11.748" v="179" actId="931"/>
          <ac:spMkLst>
            <pc:docMk/>
            <pc:sldMk cId="4229658072" sldId="300"/>
            <ac:spMk id="5" creationId="{39A9F454-0469-487F-3F70-79AA88866557}"/>
          </ac:spMkLst>
        </pc:spChg>
        <pc:spChg chg="add mod ord">
          <ac:chgData name="Anthony Accioly" userId="361f02617ebf7982" providerId="LiveId" clId="{289E44E4-437A-4012-9500-2C3FD3CA4A26}" dt="2022-06-16T11:48:22.937" v="490" actId="20577"/>
          <ac:spMkLst>
            <pc:docMk/>
            <pc:sldMk cId="4229658072" sldId="300"/>
            <ac:spMk id="6" creationId="{55B8995E-B378-38E3-D826-F615838C1A88}"/>
          </ac:spMkLst>
        </pc:spChg>
        <pc:picChg chg="add mod">
          <ac:chgData name="Anthony Accioly" userId="361f02617ebf7982" providerId="LiveId" clId="{289E44E4-437A-4012-9500-2C3FD3CA4A26}" dt="2022-06-16T11:42:11.748" v="179" actId="931"/>
          <ac:picMkLst>
            <pc:docMk/>
            <pc:sldMk cId="4229658072" sldId="300"/>
            <ac:picMk id="8" creationId="{2E642E1C-93C8-D050-434C-5DD89D3E4984}"/>
          </ac:picMkLst>
        </pc:picChg>
      </pc:sldChg>
      <pc:sldChg chg="addSp delSp modSp new mod modClrScheme delAnim modAnim chgLayout">
        <pc:chgData name="Anthony Accioly" userId="361f02617ebf7982" providerId="LiveId" clId="{289E44E4-437A-4012-9500-2C3FD3CA4A26}" dt="2022-06-16T13:03:39.560" v="1386" actId="1076"/>
        <pc:sldMkLst>
          <pc:docMk/>
          <pc:sldMk cId="2185337557" sldId="301"/>
        </pc:sldMkLst>
        <pc:spChg chg="del mod ord">
          <ac:chgData name="Anthony Accioly" userId="361f02617ebf7982" providerId="LiveId" clId="{289E44E4-437A-4012-9500-2C3FD3CA4A26}" dt="2022-06-16T12:23:37.294" v="556" actId="700"/>
          <ac:spMkLst>
            <pc:docMk/>
            <pc:sldMk cId="2185337557" sldId="301"/>
            <ac:spMk id="2" creationId="{53F741AF-2B3D-A4AD-AD87-83B1328B8A73}"/>
          </ac:spMkLst>
        </pc:spChg>
        <pc:spChg chg="del mod ord">
          <ac:chgData name="Anthony Accioly" userId="361f02617ebf7982" providerId="LiveId" clId="{289E44E4-437A-4012-9500-2C3FD3CA4A26}" dt="2022-06-16T12:23:37.294" v="556" actId="700"/>
          <ac:spMkLst>
            <pc:docMk/>
            <pc:sldMk cId="2185337557" sldId="301"/>
            <ac:spMk id="3" creationId="{023AE7EB-6CBA-59F6-7E85-DE052A07FB26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4" creationId="{195F4092-5D14-5B7B-64B3-841A80501D29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5" creationId="{38355CB9-A1BA-D3FB-5BBA-656441703CBC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6" creationId="{F34C6A20-7C07-361E-7963-A6D96AFA68B1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7" creationId="{8D4D9944-174E-B14C-A884-E5EE16944E32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8" creationId="{2D943E28-6C58-9EC7-3BC2-E7FF62DFDA27}"/>
          </ac:spMkLst>
        </pc:spChg>
        <pc:spChg chg="add del mod ord">
          <ac:chgData name="Anthony Accioly" userId="361f02617ebf7982" providerId="LiveId" clId="{289E44E4-437A-4012-9500-2C3FD3CA4A26}" dt="2022-06-16T12:23:56.192" v="558" actId="478"/>
          <ac:spMkLst>
            <pc:docMk/>
            <pc:sldMk cId="2185337557" sldId="301"/>
            <ac:spMk id="9" creationId="{4F4235E4-475D-52B7-D4A9-7B6318DBF999}"/>
          </ac:spMkLst>
        </pc:spChg>
        <pc:spChg chg="add del mod ord">
          <ac:chgData name="Anthony Accioly" userId="361f02617ebf7982" providerId="LiveId" clId="{289E44E4-437A-4012-9500-2C3FD3CA4A26}" dt="2022-06-16T12:24:18.100" v="561" actId="478"/>
          <ac:spMkLst>
            <pc:docMk/>
            <pc:sldMk cId="2185337557" sldId="301"/>
            <ac:spMk id="10" creationId="{7C60DDEA-6F82-62CE-0611-6969CDA67A99}"/>
          </ac:spMkLst>
        </pc:spChg>
        <pc:spChg chg="add mod ord">
          <ac:chgData name="Anthony Accioly" userId="361f02617ebf7982" providerId="LiveId" clId="{289E44E4-437A-4012-9500-2C3FD3CA4A26}" dt="2022-06-16T13:03:39.560" v="1386" actId="1076"/>
          <ac:spMkLst>
            <pc:docMk/>
            <pc:sldMk cId="2185337557" sldId="301"/>
            <ac:spMk id="11" creationId="{E3B25C82-8D3B-2334-8DF1-82756564ABA1}"/>
          </ac:spMkLst>
        </pc:spChg>
        <pc:spChg chg="add mod">
          <ac:chgData name="Anthony Accioly" userId="361f02617ebf7982" providerId="LiveId" clId="{289E44E4-437A-4012-9500-2C3FD3CA4A26}" dt="2022-06-16T13:03:39.560" v="1386" actId="1076"/>
          <ac:spMkLst>
            <pc:docMk/>
            <pc:sldMk cId="2185337557" sldId="301"/>
            <ac:spMk id="13" creationId="{FE1B2FA6-C36E-F2C1-1682-55B125AB8D53}"/>
          </ac:spMkLst>
        </pc:spChg>
        <pc:spChg chg="add mod">
          <ac:chgData name="Anthony Accioly" userId="361f02617ebf7982" providerId="LiveId" clId="{289E44E4-437A-4012-9500-2C3FD3CA4A26}" dt="2022-06-16T13:03:39.560" v="1386" actId="1076"/>
          <ac:spMkLst>
            <pc:docMk/>
            <pc:sldMk cId="2185337557" sldId="301"/>
            <ac:spMk id="15" creationId="{2B1A25AF-44AE-907D-AF4D-D5B36060BD6A}"/>
          </ac:spMkLst>
        </pc:spChg>
        <pc:spChg chg="add del mod">
          <ac:chgData name="Anthony Accioly" userId="361f02617ebf7982" providerId="LiveId" clId="{289E44E4-437A-4012-9500-2C3FD3CA4A26}" dt="2022-06-16T12:34:29.421" v="661" actId="478"/>
          <ac:spMkLst>
            <pc:docMk/>
            <pc:sldMk cId="2185337557" sldId="301"/>
            <ac:spMk id="17" creationId="{277627C4-E10C-0718-2C8C-2D0F7D481E13}"/>
          </ac:spMkLst>
        </pc:spChg>
        <pc:spChg chg="add del mod">
          <ac:chgData name="Anthony Accioly" userId="361f02617ebf7982" providerId="LiveId" clId="{289E44E4-437A-4012-9500-2C3FD3CA4A26}" dt="2022-06-16T12:34:52.318" v="665" actId="478"/>
          <ac:spMkLst>
            <pc:docMk/>
            <pc:sldMk cId="2185337557" sldId="301"/>
            <ac:spMk id="19" creationId="{F2F3204D-ED94-0903-42DE-F3EE872C094E}"/>
          </ac:spMkLst>
        </pc:spChg>
        <pc:spChg chg="add mod">
          <ac:chgData name="Anthony Accioly" userId="361f02617ebf7982" providerId="LiveId" clId="{289E44E4-437A-4012-9500-2C3FD3CA4A26}" dt="2022-06-16T13:03:39.560" v="1386" actId="1076"/>
          <ac:spMkLst>
            <pc:docMk/>
            <pc:sldMk cId="2185337557" sldId="301"/>
            <ac:spMk id="21" creationId="{DA63442C-DDC1-18E8-92FB-BAFF36699661}"/>
          </ac:spMkLst>
        </pc:spChg>
        <pc:spChg chg="add del mod ord">
          <ac:chgData name="Anthony Accioly" userId="361f02617ebf7982" providerId="LiveId" clId="{289E44E4-437A-4012-9500-2C3FD3CA4A26}" dt="2022-06-16T12:37:19.478" v="785" actId="478"/>
          <ac:spMkLst>
            <pc:docMk/>
            <pc:sldMk cId="2185337557" sldId="301"/>
            <ac:spMk id="22" creationId="{9E6A5565-F990-948A-FC09-E17403C4635B}"/>
          </ac:spMkLst>
        </pc:spChg>
        <pc:spChg chg="add del mod ord">
          <ac:chgData name="Anthony Accioly" userId="361f02617ebf7982" providerId="LiveId" clId="{289E44E4-437A-4012-9500-2C3FD3CA4A26}" dt="2022-06-16T12:36:46.008" v="699" actId="478"/>
          <ac:spMkLst>
            <pc:docMk/>
            <pc:sldMk cId="2185337557" sldId="301"/>
            <ac:spMk id="23" creationId="{1059E4C7-D924-FDA9-72B0-EC13E194ECBE}"/>
          </ac:spMkLst>
        </pc:spChg>
        <pc:spChg chg="add del mod ord">
          <ac:chgData name="Anthony Accioly" userId="361f02617ebf7982" providerId="LiveId" clId="{289E44E4-437A-4012-9500-2C3FD3CA4A26}" dt="2022-06-16T12:40:40.931" v="795" actId="700"/>
          <ac:spMkLst>
            <pc:docMk/>
            <pc:sldMk cId="2185337557" sldId="301"/>
            <ac:spMk id="24" creationId="{8B7F099B-1C29-FAF7-54EE-EF14D4B9DC85}"/>
          </ac:spMkLst>
        </pc:spChg>
        <pc:spChg chg="add del mod ord">
          <ac:chgData name="Anthony Accioly" userId="361f02617ebf7982" providerId="LiveId" clId="{289E44E4-437A-4012-9500-2C3FD3CA4A26}" dt="2022-06-16T12:40:40.931" v="795" actId="700"/>
          <ac:spMkLst>
            <pc:docMk/>
            <pc:sldMk cId="2185337557" sldId="301"/>
            <ac:spMk id="25" creationId="{E9587E9F-3440-1E56-0116-2AFE9646FD8C}"/>
          </ac:spMkLst>
        </pc:spChg>
        <pc:spChg chg="add del mod ord">
          <ac:chgData name="Anthony Accioly" userId="361f02617ebf7982" providerId="LiveId" clId="{289E44E4-437A-4012-9500-2C3FD3CA4A26}" dt="2022-06-16T12:40:40.931" v="795" actId="700"/>
          <ac:spMkLst>
            <pc:docMk/>
            <pc:sldMk cId="2185337557" sldId="301"/>
            <ac:spMk id="26" creationId="{F6109B6C-3613-C8A5-50CE-70FC46F42702}"/>
          </ac:spMkLst>
        </pc:spChg>
        <pc:spChg chg="add del mod ord">
          <ac:chgData name="Anthony Accioly" userId="361f02617ebf7982" providerId="LiveId" clId="{289E44E4-437A-4012-9500-2C3FD3CA4A26}" dt="2022-06-16T12:40:40.931" v="795" actId="700"/>
          <ac:spMkLst>
            <pc:docMk/>
            <pc:sldMk cId="2185337557" sldId="301"/>
            <ac:spMk id="27" creationId="{2459800C-48A5-2241-2B3F-18AA05A7DB08}"/>
          </ac:spMkLst>
        </pc:spChg>
        <pc:spChg chg="add mod ord">
          <ac:chgData name="Anthony Accioly" userId="361f02617ebf7982" providerId="LiveId" clId="{289E44E4-437A-4012-9500-2C3FD3CA4A26}" dt="2022-06-16T12:54:20.238" v="1299" actId="20577"/>
          <ac:spMkLst>
            <pc:docMk/>
            <pc:sldMk cId="2185337557" sldId="301"/>
            <ac:spMk id="28" creationId="{657D1A13-B78B-5397-D9EA-FAC4A79B0FD5}"/>
          </ac:spMkLst>
        </pc:spChg>
        <pc:spChg chg="add del mod ord">
          <ac:chgData name="Anthony Accioly" userId="361f02617ebf7982" providerId="LiveId" clId="{289E44E4-437A-4012-9500-2C3FD3CA4A26}" dt="2022-06-16T12:40:57.124" v="797" actId="478"/>
          <ac:spMkLst>
            <pc:docMk/>
            <pc:sldMk cId="2185337557" sldId="301"/>
            <ac:spMk id="29" creationId="{A757D6C2-31E7-0D70-1527-AC12A355BB3F}"/>
          </ac:spMkLst>
        </pc:spChg>
        <pc:spChg chg="add del mod">
          <ac:chgData name="Anthony Accioly" userId="361f02617ebf7982" providerId="LiveId" clId="{289E44E4-437A-4012-9500-2C3FD3CA4A26}" dt="2022-06-16T13:02:00.934" v="1382" actId="478"/>
          <ac:spMkLst>
            <pc:docMk/>
            <pc:sldMk cId="2185337557" sldId="301"/>
            <ac:spMk id="31" creationId="{5AD348F9-0D18-F3F8-825B-6A5BD8A05265}"/>
          </ac:spMkLst>
        </pc:spChg>
        <pc:picChg chg="add mod">
          <ac:chgData name="Anthony Accioly" userId="361f02617ebf7982" providerId="LiveId" clId="{289E44E4-437A-4012-9500-2C3FD3CA4A26}" dt="2022-06-16T13:02:42.813" v="1385" actId="14100"/>
          <ac:picMkLst>
            <pc:docMk/>
            <pc:sldMk cId="2185337557" sldId="301"/>
            <ac:picMk id="33" creationId="{0AEF8E6E-04B8-6023-7764-FCE1F6E3F805}"/>
          </ac:picMkLst>
        </pc:picChg>
      </pc:sldChg>
      <pc:sldChg chg="addSp delSp modSp new mod modAnim chgLayout">
        <pc:chgData name="Anthony Accioly" userId="361f02617ebf7982" providerId="LiveId" clId="{289E44E4-437A-4012-9500-2C3FD3CA4A26}" dt="2022-06-19T19:12:29.643" v="3917" actId="20577"/>
        <pc:sldMkLst>
          <pc:docMk/>
          <pc:sldMk cId="1763476335" sldId="302"/>
        </pc:sldMkLst>
        <pc:spChg chg="del">
          <ac:chgData name="Anthony Accioly" userId="361f02617ebf7982" providerId="LiveId" clId="{289E44E4-437A-4012-9500-2C3FD3CA4A26}" dt="2022-06-16T13:01:40.248" v="1378" actId="478"/>
          <ac:spMkLst>
            <pc:docMk/>
            <pc:sldMk cId="1763476335" sldId="302"/>
            <ac:spMk id="2" creationId="{04ECA5B2-0952-E677-0C79-6790D653E703}"/>
          </ac:spMkLst>
        </pc:spChg>
        <pc:spChg chg="del">
          <ac:chgData name="Anthony Accioly" userId="361f02617ebf7982" providerId="LiveId" clId="{289E44E4-437A-4012-9500-2C3FD3CA4A26}" dt="2022-06-16T13:01:43.695" v="1379" actId="478"/>
          <ac:spMkLst>
            <pc:docMk/>
            <pc:sldMk cId="1763476335" sldId="302"/>
            <ac:spMk id="3" creationId="{2C6FB0EE-AB88-9389-4116-6C739F348CDB}"/>
          </ac:spMkLst>
        </pc:spChg>
        <pc:spChg chg="mod ord">
          <ac:chgData name="Anthony Accioly" userId="361f02617ebf7982" providerId="LiveId" clId="{289E44E4-437A-4012-9500-2C3FD3CA4A26}" dt="2022-06-19T19:12:29.643" v="3917" actId="20577"/>
          <ac:spMkLst>
            <pc:docMk/>
            <pc:sldMk cId="1763476335" sldId="302"/>
            <ac:spMk id="4" creationId="{55BDAF75-D47F-7BB6-5C13-E7867A8E8D01}"/>
          </ac:spMkLst>
        </pc:spChg>
        <pc:spChg chg="add mod">
          <ac:chgData name="Anthony Accioly" userId="361f02617ebf7982" providerId="LiveId" clId="{289E44E4-437A-4012-9500-2C3FD3CA4A26}" dt="2022-06-19T19:11:50.711" v="3912" actId="1036"/>
          <ac:spMkLst>
            <pc:docMk/>
            <pc:sldMk cId="1763476335" sldId="302"/>
            <ac:spMk id="5" creationId="{A229DD39-BCD9-B86F-C71F-E06154CBF715}"/>
          </ac:spMkLst>
        </pc:spChg>
        <pc:spChg chg="add mod">
          <ac:chgData name="Anthony Accioly" userId="361f02617ebf7982" providerId="LiveId" clId="{289E44E4-437A-4012-9500-2C3FD3CA4A26}" dt="2022-06-19T19:11:41.607" v="3906" actId="1035"/>
          <ac:spMkLst>
            <pc:docMk/>
            <pc:sldMk cId="1763476335" sldId="302"/>
            <ac:spMk id="7" creationId="{69E9DF7E-19EB-EA72-5634-CF4F907156F3}"/>
          </ac:spMkLst>
        </pc:spChg>
        <pc:spChg chg="add mod ord">
          <ac:chgData name="Anthony Accioly" userId="361f02617ebf7982" providerId="LiveId" clId="{289E44E4-437A-4012-9500-2C3FD3CA4A26}" dt="2022-06-16T13:29:47.221" v="1739"/>
          <ac:spMkLst>
            <pc:docMk/>
            <pc:sldMk cId="1763476335" sldId="302"/>
            <ac:spMk id="8" creationId="{3386A9A1-311C-127B-2BA9-CFA57C46958B}"/>
          </ac:spMkLst>
        </pc:spChg>
        <pc:spChg chg="add del mod ord">
          <ac:chgData name="Anthony Accioly" userId="361f02617ebf7982" providerId="LiveId" clId="{289E44E4-437A-4012-9500-2C3FD3CA4A26}" dt="2022-06-16T13:29:56.476" v="1740" actId="478"/>
          <ac:spMkLst>
            <pc:docMk/>
            <pc:sldMk cId="1763476335" sldId="302"/>
            <ac:spMk id="9" creationId="{134D028E-880C-4C0C-08FB-26AA33EF41CD}"/>
          </ac:spMkLst>
        </pc:spChg>
        <pc:picChg chg="add mod">
          <ac:chgData name="Anthony Accioly" userId="361f02617ebf7982" providerId="LiveId" clId="{289E44E4-437A-4012-9500-2C3FD3CA4A26}" dt="2022-06-19T19:02:50.922" v="3746" actId="1035"/>
          <ac:picMkLst>
            <pc:docMk/>
            <pc:sldMk cId="1763476335" sldId="302"/>
            <ac:picMk id="11" creationId="{399912C4-F63D-30ED-82B4-B8AF24FF93C7}"/>
          </ac:picMkLst>
        </pc:picChg>
      </pc:sldChg>
      <pc:sldChg chg="addSp delSp modSp new mod modClrScheme modAnim chgLayout">
        <pc:chgData name="Anthony Accioly" userId="361f02617ebf7982" providerId="LiveId" clId="{289E44E4-437A-4012-9500-2C3FD3CA4A26}" dt="2022-06-19T19:24:59.782" v="3959"/>
        <pc:sldMkLst>
          <pc:docMk/>
          <pc:sldMk cId="636752717" sldId="303"/>
        </pc:sldMkLst>
        <pc:spChg chg="del mod ord">
          <ac:chgData name="Anthony Accioly" userId="361f02617ebf7982" providerId="LiveId" clId="{289E44E4-437A-4012-9500-2C3FD3CA4A26}" dt="2022-06-16T14:03:02.782" v="1846" actId="700"/>
          <ac:spMkLst>
            <pc:docMk/>
            <pc:sldMk cId="636752717" sldId="303"/>
            <ac:spMk id="2" creationId="{B70E0477-9CA2-92E6-49EB-D7EF1CB196EA}"/>
          </ac:spMkLst>
        </pc:spChg>
        <pc:spChg chg="del mod ord">
          <ac:chgData name="Anthony Accioly" userId="361f02617ebf7982" providerId="LiveId" clId="{289E44E4-437A-4012-9500-2C3FD3CA4A26}" dt="2022-06-16T14:03:02.782" v="1846" actId="700"/>
          <ac:spMkLst>
            <pc:docMk/>
            <pc:sldMk cId="636752717" sldId="303"/>
            <ac:spMk id="3" creationId="{DAFCF0E8-6D56-0D0C-2C15-3C3DF80CF217}"/>
          </ac:spMkLst>
        </pc:spChg>
        <pc:spChg chg="add mod">
          <ac:chgData name="Anthony Accioly" userId="361f02617ebf7982" providerId="LiveId" clId="{289E44E4-437A-4012-9500-2C3FD3CA4A26}" dt="2022-06-19T19:22:15.443" v="3952" actId="1076"/>
          <ac:spMkLst>
            <pc:docMk/>
            <pc:sldMk cId="636752717" sldId="303"/>
            <ac:spMk id="3" creationId="{E175C165-E803-1EDF-B4A4-FD9E88128661}"/>
          </ac:spMkLst>
        </pc:spChg>
        <pc:spChg chg="add mod ord">
          <ac:chgData name="Anthony Accioly" userId="361f02617ebf7982" providerId="LiveId" clId="{289E44E4-437A-4012-9500-2C3FD3CA4A26}" dt="2022-06-16T15:01:29.959" v="2398" actId="20577"/>
          <ac:spMkLst>
            <pc:docMk/>
            <pc:sldMk cId="636752717" sldId="303"/>
            <ac:spMk id="4" creationId="{31BCC4FB-C096-3A38-C260-8B69A27A8CA1}"/>
          </ac:spMkLst>
        </pc:spChg>
        <pc:spChg chg="add del mod ord">
          <ac:chgData name="Anthony Accioly" userId="361f02617ebf7982" providerId="LiveId" clId="{289E44E4-437A-4012-9500-2C3FD3CA4A26}" dt="2022-06-16T15:01:32.757" v="2399" actId="478"/>
          <ac:spMkLst>
            <pc:docMk/>
            <pc:sldMk cId="636752717" sldId="303"/>
            <ac:spMk id="5" creationId="{6599FBE0-C53B-CC69-1A58-7088A670C5AE}"/>
          </ac:spMkLst>
        </pc:spChg>
        <pc:spChg chg="add del mod ord">
          <ac:chgData name="Anthony Accioly" userId="361f02617ebf7982" providerId="LiveId" clId="{289E44E4-437A-4012-9500-2C3FD3CA4A26}" dt="2022-06-16T15:01:34.604" v="2400" actId="478"/>
          <ac:spMkLst>
            <pc:docMk/>
            <pc:sldMk cId="636752717" sldId="303"/>
            <ac:spMk id="6" creationId="{7E57203A-862B-5ADB-E559-86CE17B087DA}"/>
          </ac:spMkLst>
        </pc:spChg>
        <pc:spChg chg="add mod">
          <ac:chgData name="Anthony Accioly" userId="361f02617ebf7982" providerId="LiveId" clId="{289E44E4-437A-4012-9500-2C3FD3CA4A26}" dt="2022-06-16T15:07:43.780" v="2439" actId="1076"/>
          <ac:spMkLst>
            <pc:docMk/>
            <pc:sldMk cId="636752717" sldId="303"/>
            <ac:spMk id="8" creationId="{918255DD-304B-1812-3BC8-67CF07EDA2EA}"/>
          </ac:spMkLst>
        </pc:spChg>
        <pc:spChg chg="add mod">
          <ac:chgData name="Anthony Accioly" userId="361f02617ebf7982" providerId="LiveId" clId="{289E44E4-437A-4012-9500-2C3FD3CA4A26}" dt="2022-06-16T15:09:24.405" v="2448" actId="6549"/>
          <ac:spMkLst>
            <pc:docMk/>
            <pc:sldMk cId="636752717" sldId="303"/>
            <ac:spMk id="9" creationId="{30DAA9F4-44E1-7239-022B-55AC0A4A50F8}"/>
          </ac:spMkLst>
        </pc:spChg>
        <pc:spChg chg="add del mod">
          <ac:chgData name="Anthony Accioly" userId="361f02617ebf7982" providerId="LiveId" clId="{289E44E4-437A-4012-9500-2C3FD3CA4A26}" dt="2022-06-19T19:17:48.265" v="3939" actId="478"/>
          <ac:spMkLst>
            <pc:docMk/>
            <pc:sldMk cId="636752717" sldId="303"/>
            <ac:spMk id="10" creationId="{EB9B61A8-C0E2-6E18-06E1-0098CB48186A}"/>
          </ac:spMkLst>
        </pc:spChg>
        <pc:spChg chg="add mod">
          <ac:chgData name="Anthony Accioly" userId="361f02617ebf7982" providerId="LiveId" clId="{289E44E4-437A-4012-9500-2C3FD3CA4A26}" dt="2022-06-19T19:18:28.539" v="3943" actId="113"/>
          <ac:spMkLst>
            <pc:docMk/>
            <pc:sldMk cId="636752717" sldId="303"/>
            <ac:spMk id="11" creationId="{65B35611-104F-0826-6AEC-D6298E0601B5}"/>
          </ac:spMkLst>
        </pc:spChg>
        <pc:spChg chg="add mod">
          <ac:chgData name="Anthony Accioly" userId="361f02617ebf7982" providerId="LiveId" clId="{289E44E4-437A-4012-9500-2C3FD3CA4A26}" dt="2022-06-16T18:20:12.139" v="3712" actId="20577"/>
          <ac:spMkLst>
            <pc:docMk/>
            <pc:sldMk cId="636752717" sldId="303"/>
            <ac:spMk id="12" creationId="{0F01D802-DE2E-0ACB-5377-0977819ADB1C}"/>
          </ac:spMkLst>
        </pc:spChg>
      </pc:sldChg>
      <pc:sldChg chg="modSp add mod ord">
        <pc:chgData name="Anthony Accioly" userId="361f02617ebf7982" providerId="LiveId" clId="{289E44E4-437A-4012-9500-2C3FD3CA4A26}" dt="2022-06-16T14:21:48.482" v="1980" actId="20577"/>
        <pc:sldMkLst>
          <pc:docMk/>
          <pc:sldMk cId="968131270" sldId="304"/>
        </pc:sldMkLst>
        <pc:spChg chg="mod">
          <ac:chgData name="Anthony Accioly" userId="361f02617ebf7982" providerId="LiveId" clId="{289E44E4-437A-4012-9500-2C3FD3CA4A26}" dt="2022-06-16T14:21:48.482" v="1980" actId="20577"/>
          <ac:spMkLst>
            <pc:docMk/>
            <pc:sldMk cId="968131270" sldId="304"/>
            <ac:spMk id="2" creationId="{E9D8B347-836F-79E2-B7E2-7B4F010B5DC0}"/>
          </ac:spMkLst>
        </pc:spChg>
      </pc:sldChg>
      <pc:sldChg chg="addSp delSp modSp new mod modClrScheme modAnim chgLayout">
        <pc:chgData name="Anthony Accioly" userId="361f02617ebf7982" providerId="LiveId" clId="{289E44E4-437A-4012-9500-2C3FD3CA4A26}" dt="2022-06-16T14:56:56.387" v="2367"/>
        <pc:sldMkLst>
          <pc:docMk/>
          <pc:sldMk cId="3695150867" sldId="305"/>
        </pc:sldMkLst>
        <pc:spChg chg="del mod ord">
          <ac:chgData name="Anthony Accioly" userId="361f02617ebf7982" providerId="LiveId" clId="{289E44E4-437A-4012-9500-2C3FD3CA4A26}" dt="2022-06-16T14:22:11.783" v="1982" actId="700"/>
          <ac:spMkLst>
            <pc:docMk/>
            <pc:sldMk cId="3695150867" sldId="305"/>
            <ac:spMk id="2" creationId="{841EEA7A-81EE-915A-0A33-26C7FF1A3494}"/>
          </ac:spMkLst>
        </pc:spChg>
        <pc:spChg chg="del mod ord">
          <ac:chgData name="Anthony Accioly" userId="361f02617ebf7982" providerId="LiveId" clId="{289E44E4-437A-4012-9500-2C3FD3CA4A26}" dt="2022-06-16T14:22:11.783" v="1982" actId="700"/>
          <ac:spMkLst>
            <pc:docMk/>
            <pc:sldMk cId="3695150867" sldId="305"/>
            <ac:spMk id="3" creationId="{86B3454F-6500-280C-5F2D-9F17FF7D4085}"/>
          </ac:spMkLst>
        </pc:spChg>
        <pc:spChg chg="add mod ord">
          <ac:chgData name="Anthony Accioly" userId="361f02617ebf7982" providerId="LiveId" clId="{289E44E4-437A-4012-9500-2C3FD3CA4A26}" dt="2022-06-16T14:52:11.632" v="2340" actId="20577"/>
          <ac:spMkLst>
            <pc:docMk/>
            <pc:sldMk cId="3695150867" sldId="305"/>
            <ac:spMk id="4" creationId="{8326DACD-05E0-9DF0-120E-CB0DA7BD92D9}"/>
          </ac:spMkLst>
        </pc:spChg>
        <pc:spChg chg="add del mod ord">
          <ac:chgData name="Anthony Accioly" userId="361f02617ebf7982" providerId="LiveId" clId="{289E44E4-437A-4012-9500-2C3FD3CA4A26}" dt="2022-06-16T14:45:54.110" v="2280" actId="478"/>
          <ac:spMkLst>
            <pc:docMk/>
            <pc:sldMk cId="3695150867" sldId="305"/>
            <ac:spMk id="5" creationId="{527A387E-8949-1BA3-CA53-BD0618EEDFA5}"/>
          </ac:spMkLst>
        </pc:spChg>
        <pc:spChg chg="add del mod ord">
          <ac:chgData name="Anthony Accioly" userId="361f02617ebf7982" providerId="LiveId" clId="{289E44E4-437A-4012-9500-2C3FD3CA4A26}" dt="2022-06-16T14:48:51.519" v="2293" actId="478"/>
          <ac:spMkLst>
            <pc:docMk/>
            <pc:sldMk cId="3695150867" sldId="305"/>
            <ac:spMk id="6" creationId="{F35A7FC5-DF79-89FE-DFDC-4D558543B408}"/>
          </ac:spMkLst>
        </pc:spChg>
        <pc:spChg chg="add del mod">
          <ac:chgData name="Anthony Accioly" userId="361f02617ebf7982" providerId="LiveId" clId="{289E44E4-437A-4012-9500-2C3FD3CA4A26}" dt="2022-06-16T14:45:55.844" v="2281"/>
          <ac:spMkLst>
            <pc:docMk/>
            <pc:sldMk cId="3695150867" sldId="305"/>
            <ac:spMk id="8" creationId="{7B6ED3CD-9AC0-3733-5376-D4E25D39ADF6}"/>
          </ac:spMkLst>
        </pc:spChg>
        <pc:spChg chg="add del mod">
          <ac:chgData name="Anthony Accioly" userId="361f02617ebf7982" providerId="LiveId" clId="{289E44E4-437A-4012-9500-2C3FD3CA4A26}" dt="2022-06-16T14:50:11.850" v="2304" actId="478"/>
          <ac:spMkLst>
            <pc:docMk/>
            <pc:sldMk cId="3695150867" sldId="305"/>
            <ac:spMk id="12" creationId="{74C28799-FCF2-625A-CDCF-79310DEF9F34}"/>
          </ac:spMkLst>
        </pc:spChg>
        <pc:spChg chg="add mod">
          <ac:chgData name="Anthony Accioly" userId="361f02617ebf7982" providerId="LiveId" clId="{289E44E4-437A-4012-9500-2C3FD3CA4A26}" dt="2022-06-16T14:50:32.488" v="2308" actId="1076"/>
          <ac:spMkLst>
            <pc:docMk/>
            <pc:sldMk cId="3695150867" sldId="305"/>
            <ac:spMk id="14" creationId="{248DF1B7-A1BC-10EE-82CC-195BF7DC1C44}"/>
          </ac:spMkLst>
        </pc:spChg>
        <pc:spChg chg="add mod">
          <ac:chgData name="Anthony Accioly" userId="361f02617ebf7982" providerId="LiveId" clId="{289E44E4-437A-4012-9500-2C3FD3CA4A26}" dt="2022-06-16T14:56:16.479" v="2366" actId="1076"/>
          <ac:spMkLst>
            <pc:docMk/>
            <pc:sldMk cId="3695150867" sldId="305"/>
            <ac:spMk id="15" creationId="{9D201A20-2695-C7F3-2E8A-8089A1523A8E}"/>
          </ac:spMkLst>
        </pc:spChg>
        <pc:picChg chg="add mod">
          <ac:chgData name="Anthony Accioly" userId="361f02617ebf7982" providerId="LiveId" clId="{289E44E4-437A-4012-9500-2C3FD3CA4A26}" dt="2022-06-16T14:51:34.786" v="2315" actId="1076"/>
          <ac:picMkLst>
            <pc:docMk/>
            <pc:sldMk cId="3695150867" sldId="305"/>
            <ac:picMk id="10" creationId="{75808F07-1FD6-1227-8205-9C63152D01CF}"/>
          </ac:picMkLst>
        </pc:picChg>
      </pc:sldChg>
      <pc:sldChg chg="addSp delSp modSp new mod modClrScheme modAnim chgLayout">
        <pc:chgData name="Anthony Accioly" userId="361f02617ebf7982" providerId="LiveId" clId="{289E44E4-437A-4012-9500-2C3FD3CA4A26}" dt="2022-06-16T18:22:07.518" v="3719" actId="20577"/>
        <pc:sldMkLst>
          <pc:docMk/>
          <pc:sldMk cId="3340791376" sldId="306"/>
        </pc:sldMkLst>
        <pc:spChg chg="del mod ord">
          <ac:chgData name="Anthony Accioly" userId="361f02617ebf7982" providerId="LiveId" clId="{289E44E4-437A-4012-9500-2C3FD3CA4A26}" dt="2022-06-16T16:24:01.912" v="3250" actId="700"/>
          <ac:spMkLst>
            <pc:docMk/>
            <pc:sldMk cId="3340791376" sldId="306"/>
            <ac:spMk id="2" creationId="{17B81683-328C-3E69-1DF9-38DEB7421B01}"/>
          </ac:spMkLst>
        </pc:spChg>
        <pc:spChg chg="del mod ord">
          <ac:chgData name="Anthony Accioly" userId="361f02617ebf7982" providerId="LiveId" clId="{289E44E4-437A-4012-9500-2C3FD3CA4A26}" dt="2022-06-16T16:24:01.912" v="3250" actId="700"/>
          <ac:spMkLst>
            <pc:docMk/>
            <pc:sldMk cId="3340791376" sldId="306"/>
            <ac:spMk id="3" creationId="{CBB1BB25-4843-99A3-E232-104F257A904F}"/>
          </ac:spMkLst>
        </pc:spChg>
        <pc:spChg chg="add mod ord">
          <ac:chgData name="Anthony Accioly" userId="361f02617ebf7982" providerId="LiveId" clId="{289E44E4-437A-4012-9500-2C3FD3CA4A26}" dt="2022-06-16T16:29:42.260" v="3303" actId="20577"/>
          <ac:spMkLst>
            <pc:docMk/>
            <pc:sldMk cId="3340791376" sldId="306"/>
            <ac:spMk id="4" creationId="{78A7DACC-4FD4-35BE-DE99-557B77F4CF59}"/>
          </ac:spMkLst>
        </pc:spChg>
        <pc:spChg chg="add mod ord">
          <ac:chgData name="Anthony Accioly" userId="361f02617ebf7982" providerId="LiveId" clId="{289E44E4-437A-4012-9500-2C3FD3CA4A26}" dt="2022-06-16T18:22:07.518" v="3719" actId="20577"/>
          <ac:spMkLst>
            <pc:docMk/>
            <pc:sldMk cId="3340791376" sldId="306"/>
            <ac:spMk id="5" creationId="{3F3A5AB6-13B3-DBB5-09A2-32CBA3507E07}"/>
          </ac:spMkLst>
        </pc:spChg>
        <pc:spChg chg="add del mod ord">
          <ac:chgData name="Anthony Accioly" userId="361f02617ebf7982" providerId="LiveId" clId="{289E44E4-437A-4012-9500-2C3FD3CA4A26}" dt="2022-06-16T16:49:39.861" v="3434" actId="478"/>
          <ac:spMkLst>
            <pc:docMk/>
            <pc:sldMk cId="3340791376" sldId="306"/>
            <ac:spMk id="6" creationId="{F8EBAF61-8926-48BE-A802-3931F6129736}"/>
          </ac:spMkLst>
        </pc:spChg>
        <pc:spChg chg="add del">
          <ac:chgData name="Anthony Accioly" userId="361f02617ebf7982" providerId="LiveId" clId="{289E44E4-437A-4012-9500-2C3FD3CA4A26}" dt="2022-06-16T16:51:14.091" v="3612" actId="22"/>
          <ac:spMkLst>
            <pc:docMk/>
            <pc:sldMk cId="3340791376" sldId="306"/>
            <ac:spMk id="8" creationId="{449941E0-79FF-A570-F2BC-8F33EE4D7A05}"/>
          </ac:spMkLst>
        </pc:spChg>
        <pc:picChg chg="add mod">
          <ac:chgData name="Anthony Accioly" userId="361f02617ebf7982" providerId="LiveId" clId="{289E44E4-437A-4012-9500-2C3FD3CA4A26}" dt="2022-06-16T16:52:35.080" v="3681" actId="1076"/>
          <ac:picMkLst>
            <pc:docMk/>
            <pc:sldMk cId="3340791376" sldId="306"/>
            <ac:picMk id="10" creationId="{266235AB-799D-71D9-967A-4EDFC562C32A}"/>
          </ac:picMkLst>
        </pc:picChg>
      </pc:sldChg>
      <pc:sldChg chg="addSp delSp modSp new mod modAnim">
        <pc:chgData name="Anthony Accioly" userId="361f02617ebf7982" providerId="LiveId" clId="{289E44E4-437A-4012-9500-2C3FD3CA4A26}" dt="2022-06-16T16:22:20.520" v="3240" actId="1076"/>
        <pc:sldMkLst>
          <pc:docMk/>
          <pc:sldMk cId="233268790" sldId="307"/>
        </pc:sldMkLst>
        <pc:spChg chg="mod">
          <ac:chgData name="Anthony Accioly" userId="361f02617ebf7982" providerId="LiveId" clId="{289E44E4-437A-4012-9500-2C3FD3CA4A26}" dt="2022-06-16T15:40:52.724" v="2791" actId="20577"/>
          <ac:spMkLst>
            <pc:docMk/>
            <pc:sldMk cId="233268790" sldId="307"/>
            <ac:spMk id="2" creationId="{6C4255AD-BCD8-911B-4F77-67D9087D4ECB}"/>
          </ac:spMkLst>
        </pc:spChg>
        <pc:spChg chg="mod">
          <ac:chgData name="Anthony Accioly" userId="361f02617ebf7982" providerId="LiveId" clId="{289E44E4-437A-4012-9500-2C3FD3CA4A26}" dt="2022-06-16T16:22:00.578" v="3238" actId="20577"/>
          <ac:spMkLst>
            <pc:docMk/>
            <pc:sldMk cId="233268790" sldId="307"/>
            <ac:spMk id="3" creationId="{DC96295A-CFFD-C690-2A3E-7185D823CE8B}"/>
          </ac:spMkLst>
        </pc:spChg>
        <pc:spChg chg="del mod">
          <ac:chgData name="Anthony Accioly" userId="361f02617ebf7982" providerId="LiveId" clId="{289E44E4-437A-4012-9500-2C3FD3CA4A26}" dt="2022-06-16T15:46:23.695" v="2906" actId="478"/>
          <ac:spMkLst>
            <pc:docMk/>
            <pc:sldMk cId="233268790" sldId="307"/>
            <ac:spMk id="4" creationId="{39A04C96-F142-011D-6D2C-3DAB2DC8B900}"/>
          </ac:spMkLst>
        </pc:spChg>
        <pc:spChg chg="add mod">
          <ac:chgData name="Anthony Accioly" userId="361f02617ebf7982" providerId="LiveId" clId="{289E44E4-437A-4012-9500-2C3FD3CA4A26}" dt="2022-06-16T16:22:20.520" v="3240" actId="1076"/>
          <ac:spMkLst>
            <pc:docMk/>
            <pc:sldMk cId="233268790" sldId="307"/>
            <ac:spMk id="6" creationId="{AC44E6C4-48AB-0662-7B49-C1A3D9AC89B2}"/>
          </ac:spMkLst>
        </pc:spChg>
        <pc:spChg chg="add mod">
          <ac:chgData name="Anthony Accioly" userId="361f02617ebf7982" providerId="LiveId" clId="{289E44E4-437A-4012-9500-2C3FD3CA4A26}" dt="2022-06-16T15:46:49.675" v="2912" actId="1076"/>
          <ac:spMkLst>
            <pc:docMk/>
            <pc:sldMk cId="233268790" sldId="307"/>
            <ac:spMk id="8" creationId="{630D3CB1-E94F-096C-DA73-9719B925DD17}"/>
          </ac:spMkLst>
        </pc:spChg>
        <pc:spChg chg="add mod">
          <ac:chgData name="Anthony Accioly" userId="361f02617ebf7982" providerId="LiveId" clId="{289E44E4-437A-4012-9500-2C3FD3CA4A26}" dt="2022-06-16T15:55:50.249" v="3140" actId="1076"/>
          <ac:spMkLst>
            <pc:docMk/>
            <pc:sldMk cId="233268790" sldId="307"/>
            <ac:spMk id="10" creationId="{8021DB47-2E74-F269-2BEF-6E5445BB3041}"/>
          </ac:spMkLst>
        </pc:spChg>
        <pc:spChg chg="add del mod">
          <ac:chgData name="Anthony Accioly" userId="361f02617ebf7982" providerId="LiveId" clId="{289E44E4-437A-4012-9500-2C3FD3CA4A26}" dt="2022-06-16T16:18:30.080" v="3219" actId="478"/>
          <ac:spMkLst>
            <pc:docMk/>
            <pc:sldMk cId="233268790" sldId="307"/>
            <ac:spMk id="12" creationId="{81CC08D2-E963-88FF-8071-7C2F3226CFEC}"/>
          </ac:spMkLst>
        </pc:spChg>
        <pc:spChg chg="add del mod">
          <ac:chgData name="Anthony Accioly" userId="361f02617ebf7982" providerId="LiveId" clId="{289E44E4-437A-4012-9500-2C3FD3CA4A26}" dt="2022-06-16T16:18:57.683" v="3224"/>
          <ac:spMkLst>
            <pc:docMk/>
            <pc:sldMk cId="233268790" sldId="307"/>
            <ac:spMk id="14" creationId="{D4F61B40-1CDC-3208-3CFE-66EEB41BB0F6}"/>
          </ac:spMkLst>
        </pc:spChg>
        <pc:spChg chg="add mod">
          <ac:chgData name="Anthony Accioly" userId="361f02617ebf7982" providerId="LiveId" clId="{289E44E4-437A-4012-9500-2C3FD3CA4A26}" dt="2022-06-16T16:22:11.294" v="3239" actId="1076"/>
          <ac:spMkLst>
            <pc:docMk/>
            <pc:sldMk cId="233268790" sldId="307"/>
            <ac:spMk id="16" creationId="{4EC41087-F2E7-4EC6-2F2F-FAFFF78AE4CF}"/>
          </ac:spMkLst>
        </pc:spChg>
      </pc:sldChg>
      <pc:sldChg chg="addSp delSp modSp new mod modAnim">
        <pc:chgData name="Anthony Accioly" userId="361f02617ebf7982" providerId="LiveId" clId="{289E44E4-437A-4012-9500-2C3FD3CA4A26}" dt="2022-06-19T20:06:59.340" v="4639" actId="20577"/>
        <pc:sldMkLst>
          <pc:docMk/>
          <pc:sldMk cId="2302273385" sldId="308"/>
        </pc:sldMkLst>
        <pc:spChg chg="del">
          <ac:chgData name="Anthony Accioly" userId="361f02617ebf7982" providerId="LiveId" clId="{289E44E4-437A-4012-9500-2C3FD3CA4A26}" dt="2022-06-16T16:49:01.971" v="3426" actId="478"/>
          <ac:spMkLst>
            <pc:docMk/>
            <pc:sldMk cId="2302273385" sldId="308"/>
            <ac:spMk id="2" creationId="{E7B7368D-687A-F439-C1F4-E847976AF13B}"/>
          </ac:spMkLst>
        </pc:spChg>
        <pc:spChg chg="del">
          <ac:chgData name="Anthony Accioly" userId="361f02617ebf7982" providerId="LiveId" clId="{289E44E4-437A-4012-9500-2C3FD3CA4A26}" dt="2022-06-16T16:49:03.478" v="3427" actId="478"/>
          <ac:spMkLst>
            <pc:docMk/>
            <pc:sldMk cId="2302273385" sldId="308"/>
            <ac:spMk id="3" creationId="{4171E5BF-8E7A-DA33-F5AF-713E3F6AD32D}"/>
          </ac:spMkLst>
        </pc:spChg>
        <pc:spChg chg="del">
          <ac:chgData name="Anthony Accioly" userId="361f02617ebf7982" providerId="LiveId" clId="{289E44E4-437A-4012-9500-2C3FD3CA4A26}" dt="2022-06-16T16:49:04.383" v="3428" actId="478"/>
          <ac:spMkLst>
            <pc:docMk/>
            <pc:sldMk cId="2302273385" sldId="308"/>
            <ac:spMk id="4" creationId="{0556EA0D-B922-1D1F-D334-32EEE6F7BC27}"/>
          </ac:spMkLst>
        </pc:spChg>
        <pc:spChg chg="add mod">
          <ac:chgData name="Anthony Accioly" userId="361f02617ebf7982" providerId="LiveId" clId="{289E44E4-437A-4012-9500-2C3FD3CA4A26}" dt="2022-06-19T20:06:59.340" v="4639" actId="20577"/>
          <ac:spMkLst>
            <pc:docMk/>
            <pc:sldMk cId="2302273385" sldId="308"/>
            <ac:spMk id="6" creationId="{F094835B-4FC4-26DC-8F00-77851AEDE86E}"/>
          </ac:spMkLst>
        </pc:spChg>
      </pc:sldChg>
      <pc:sldChg chg="addSp delSp modSp new mod modClrScheme modAnim chgLayout">
        <pc:chgData name="Anthony Accioly" userId="361f02617ebf7982" providerId="LiveId" clId="{289E44E4-437A-4012-9500-2C3FD3CA4A26}" dt="2022-06-19T20:32:51.470" v="4828" actId="20577"/>
        <pc:sldMkLst>
          <pc:docMk/>
          <pc:sldMk cId="3452111044" sldId="309"/>
        </pc:sldMkLst>
        <pc:spChg chg="mod">
          <ac:chgData name="Anthony Accioly" userId="361f02617ebf7982" providerId="LiveId" clId="{289E44E4-437A-4012-9500-2C3FD3CA4A26}" dt="2022-06-19T20:20:58.956" v="4737" actId="26606"/>
          <ac:spMkLst>
            <pc:docMk/>
            <pc:sldMk cId="3452111044" sldId="309"/>
            <ac:spMk id="2" creationId="{C8BC1FD6-990C-B462-49A5-6AA6224159F6}"/>
          </ac:spMkLst>
        </pc:spChg>
        <pc:spChg chg="mod ord">
          <ac:chgData name="Anthony Accioly" userId="361f02617ebf7982" providerId="LiveId" clId="{289E44E4-437A-4012-9500-2C3FD3CA4A26}" dt="2022-06-19T20:32:51.470" v="4828" actId="20577"/>
          <ac:spMkLst>
            <pc:docMk/>
            <pc:sldMk cId="3452111044" sldId="309"/>
            <ac:spMk id="3" creationId="{EA4CA276-1E1C-C60B-56B7-8E0AFE209A07}"/>
          </ac:spMkLst>
        </pc:spChg>
        <pc:spChg chg="del">
          <ac:chgData name="Anthony Accioly" userId="361f02617ebf7982" providerId="LiveId" clId="{289E44E4-437A-4012-9500-2C3FD3CA4A26}" dt="2022-06-19T20:19:08.597" v="4713" actId="931"/>
          <ac:spMkLst>
            <pc:docMk/>
            <pc:sldMk cId="3452111044" sldId="309"/>
            <ac:spMk id="4" creationId="{14575266-C813-72AC-DBA6-2C6B19801957}"/>
          </ac:spMkLst>
        </pc:spChg>
        <pc:picChg chg="add mod">
          <ac:chgData name="Anthony Accioly" userId="361f02617ebf7982" providerId="LiveId" clId="{289E44E4-437A-4012-9500-2C3FD3CA4A26}" dt="2022-06-19T20:21:33.373" v="4741" actId="1076"/>
          <ac:picMkLst>
            <pc:docMk/>
            <pc:sldMk cId="3452111044" sldId="309"/>
            <ac:picMk id="6" creationId="{0CE34DC4-1EB1-07E7-C1DD-E00AB457009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6/26/2022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6/26/2022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commons-lang/blob/master/src/main/java/org/apache/commons/lang3/StringUtils.jav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discuss.kotlinlang.org/t/place-private-constructor-to-the-class-contains-a-top-level-function/14097?u=a.accioly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otest.io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kotlinlang.org/docs/home.html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row-kt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creativecommons.org/licenses/by-sa/4.0/?ref=chooser-v1" TargetMode="External"/><Relationship Id="rId3" Type="http://schemas.openxmlformats.org/officeDocument/2006/relationships/image" Target="../media/image20.svg"/><Relationship Id="rId7" Type="http://schemas.openxmlformats.org/officeDocument/2006/relationships/hyperlink" Target="mailto:a.accioly@pm.com" TargetMode="External"/><Relationship Id="rId12" Type="http://schemas.openxmlformats.org/officeDocument/2006/relationships/hyperlink" Target="https://github.com/aaccioly-demos/source-talks-on-kotlin-3" TargetMode="External"/><Relationship Id="rId17" Type="http://schemas.openxmlformats.org/officeDocument/2006/relationships/hyperlink" Target="http://creativecommons.org/licenses/by-sa/4.0/?ref=chooser-v1" TargetMode="External"/><Relationship Id="rId2" Type="http://schemas.openxmlformats.org/officeDocument/2006/relationships/image" Target="../media/image19.png"/><Relationship Id="rId16" Type="http://schemas.openxmlformats.org/officeDocument/2006/relationships/hyperlink" Target="https://accioly.dev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.accioly.7rtc.com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stackoverflow.com/users/664577" TargetMode="External"/><Relationship Id="rId15" Type="http://schemas.openxmlformats.org/officeDocument/2006/relationships/image" Target="../media/image26.svg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aaccioly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anning.com/books/kotlin-in-action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ursera.org/learn/kotlin-for-java-developers" TargetMode="External"/><Relationship Id="rId4" Type="http://schemas.openxmlformats.org/officeDocument/2006/relationships/image" Target="../media/image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Kotlin" TargetMode="External"/><Relationship Id="rId2" Type="http://schemas.openxmlformats.org/officeDocument/2006/relationships/hyperlink" Target="https://www.slideshare.net/abreslav/2022-may-shoulders-of-giants-amsterdam-kotlin-dev-day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lombok.org/" TargetMode="External"/><Relationship Id="rId2" Type="http://schemas.openxmlformats.org/officeDocument/2006/relationships/hyperlink" Target="https://projectlombok.org/features/experimental/UtilityCla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Kotlin… Some interesting bits!</a:t>
            </a:r>
            <a:br>
              <a:rPr lang="en-GB" sz="4000" dirty="0"/>
            </a:br>
            <a:r>
              <a:rPr lang="en-GB" sz="4000" dirty="0"/>
              <a:t>(For a Java Developer)</a:t>
            </a:r>
            <a:endParaRPr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Extension Functions, </a:t>
            </a:r>
            <a:r>
              <a:rPr lang="en-GB" dirty="0" err="1"/>
              <a:t>Destructuring</a:t>
            </a:r>
            <a:r>
              <a:rPr lang="en-GB" dirty="0"/>
              <a:t> declarations and Scope Functions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3E3D0C-9450-6D6B-45C5-1CEC0C88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Trouble?</a:t>
            </a:r>
          </a:p>
        </p:txBody>
      </p:sp>
      <p:pic>
        <p:nvPicPr>
          <p:cNvPr id="8" name="Content Placeholder 7" descr="Businessman and paperwork">
            <a:extLst>
              <a:ext uri="{FF2B5EF4-FFF2-40B4-BE49-F238E27FC236}">
                <a16:creationId xmlns:a16="http://schemas.microsoft.com/office/drawing/2014/main" id="{2E642E1C-93C8-D050-434C-5DD89D3E4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1299359"/>
            <a:ext cx="6400800" cy="425928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B8995E-B378-38E3-D826-F615838C1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String is (and should remain) 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Utility classes all over the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Code without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Apache Commons Lang </a:t>
            </a:r>
            <a:r>
              <a:rPr lang="en-GB" dirty="0" err="1">
                <a:hlinkClick r:id="rId3"/>
              </a:rPr>
              <a:t>StringUtils</a:t>
            </a:r>
            <a:r>
              <a:rPr lang="en-GB" dirty="0"/>
              <a:t> class has ~10k lines </a:t>
            </a:r>
          </a:p>
        </p:txBody>
      </p:sp>
    </p:spTree>
    <p:extLst>
      <p:ext uri="{BB962C8B-B14F-4D97-AF65-F5344CB8AC3E}">
        <p14:creationId xmlns:p14="http://schemas.microsoft.com/office/powerpoint/2010/main" val="422965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B13B-1D3F-D03D-1C01-3EACA2E0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057400"/>
            <a:ext cx="9144000" cy="2743200"/>
          </a:xfrm>
        </p:spPr>
        <p:txBody>
          <a:bodyPr/>
          <a:lstStyle/>
          <a:p>
            <a:r>
              <a:rPr lang="en-GB" dirty="0"/>
              <a:t>Extension functions to the rescue</a:t>
            </a:r>
          </a:p>
        </p:txBody>
      </p:sp>
      <p:pic>
        <p:nvPicPr>
          <p:cNvPr id="4" name="Graphic 3" descr="Kotlin Logo">
            <a:extLst>
              <a:ext uri="{FF2B5EF4-FFF2-40B4-BE49-F238E27FC236}">
                <a16:creationId xmlns:a16="http://schemas.microsoft.com/office/drawing/2014/main" id="{1866BE6B-E22A-3803-730B-165ED9EC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856" y="1340768"/>
            <a:ext cx="712879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4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657D1A13-B78B-5397-D9EA-FAC4A79B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Kotlin functions!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B25C82-8D3B-2334-8DF1-82756564A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52184" y="2123602"/>
            <a:ext cx="4680520" cy="4270375"/>
          </a:xfrm>
        </p:spPr>
        <p:txBody>
          <a:bodyPr/>
          <a:lstStyle/>
          <a:p>
            <a:r>
              <a:rPr lang="en-GB" dirty="0"/>
              <a:t>Top-level function</a:t>
            </a:r>
          </a:p>
          <a:p>
            <a:endParaRPr lang="en-GB" dirty="0"/>
          </a:p>
          <a:p>
            <a:endParaRPr lang="en-GB" sz="800" dirty="0"/>
          </a:p>
          <a:p>
            <a:r>
              <a:rPr lang="en-GB" dirty="0"/>
              <a:t>Single-expression function</a:t>
            </a:r>
          </a:p>
          <a:p>
            <a:endParaRPr lang="en-GB" dirty="0"/>
          </a:p>
          <a:p>
            <a:r>
              <a:rPr lang="en-GB" dirty="0"/>
              <a:t>Return type is optional</a:t>
            </a: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B2FA6-C36E-F2C1-1682-55B125AB8D53}"/>
              </a:ext>
            </a:extLst>
          </p:cNvPr>
          <p:cNvSpPr txBox="1"/>
          <p:nvPr/>
        </p:nvSpPr>
        <p:spPr>
          <a:xfrm>
            <a:off x="911424" y="2115352"/>
            <a:ext cx="6093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(string: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Boolean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string ==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string.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1A25AF-44AE-907D-AF4D-D5B36060BD6A}"/>
              </a:ext>
            </a:extLst>
          </p:cNvPr>
          <p:cNvSpPr txBox="1"/>
          <p:nvPr/>
        </p:nvSpPr>
        <p:spPr>
          <a:xfrm>
            <a:off x="839416" y="3404456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(string: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Boolean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string ==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string.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63442C-DDC1-18E8-92FB-BAFF36699661}"/>
              </a:ext>
            </a:extLst>
          </p:cNvPr>
          <p:cNvSpPr txBox="1"/>
          <p:nvPr/>
        </p:nvSpPr>
        <p:spPr>
          <a:xfrm>
            <a:off x="839416" y="4519710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(string: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=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string ==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string.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pic>
        <p:nvPicPr>
          <p:cNvPr id="33" name="Picture 32" descr="Borat: It's a very nice!">
            <a:extLst>
              <a:ext uri="{FF2B5EF4-FFF2-40B4-BE49-F238E27FC236}">
                <a16:creationId xmlns:a16="http://schemas.microsoft.com/office/drawing/2014/main" id="{0AEF8E6E-04B8-6023-7764-FCE1F6E3F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18" y="4867419"/>
            <a:ext cx="2961982" cy="19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86A9A1-311C-127B-2BA9-CFA57C46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Symbol" panose="05050102010706020507" pitchFamily="18" charset="2"/>
              </a:rPr>
              <a:t>But we can still do better!</a:t>
            </a:r>
            <a:br>
              <a:rPr lang="en-GB" dirty="0">
                <a:sym typeface="Symbol" panose="05050102010706020507" pitchFamily="18" charset="2"/>
              </a:rPr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DAF75-D47F-7BB6-5C13-E7867A8E8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811960" cy="4270375"/>
          </a:xfrm>
        </p:spPr>
        <p:txBody>
          <a:bodyPr>
            <a:normAutofit/>
          </a:bodyPr>
          <a:lstStyle/>
          <a:p>
            <a:r>
              <a:rPr lang="en-GB" dirty="0">
                <a:sym typeface="Symbol" panose="05050102010706020507" pitchFamily="18" charset="2"/>
              </a:rPr>
              <a:t>Extension functions!</a:t>
            </a:r>
          </a:p>
          <a:p>
            <a:r>
              <a:rPr lang="en-GB" dirty="0"/>
              <a:t>Call direct on a string</a:t>
            </a:r>
          </a:p>
          <a:p>
            <a:endParaRPr lang="en-GB" dirty="0"/>
          </a:p>
          <a:p>
            <a:r>
              <a:rPr lang="en-GB" dirty="0"/>
              <a:t>Compiles to a static method</a:t>
            </a:r>
          </a:p>
          <a:p>
            <a:r>
              <a:rPr lang="en-GB" dirty="0" err="1"/>
              <a:t>FileStrings.kt</a:t>
            </a:r>
            <a:r>
              <a:rPr lang="en-GB" dirty="0"/>
              <a:t> </a:t>
            </a:r>
            <a:r>
              <a:rPr lang="en-GB" dirty="0">
                <a:sym typeface="Symbol" panose="05050102010706020507" pitchFamily="18" charset="2"/>
              </a:rPr>
              <a:t> Default class </a:t>
            </a:r>
            <a:r>
              <a:rPr lang="en-GB" dirty="0" err="1">
                <a:sym typeface="Symbol" panose="05050102010706020507" pitchFamily="18" charset="2"/>
              </a:rPr>
              <a:t>StringsKt</a:t>
            </a:r>
            <a:endParaRPr lang="en-GB" dirty="0">
              <a:sym typeface="Symbol" panose="05050102010706020507" pitchFamily="18" charset="2"/>
            </a:endParaRPr>
          </a:p>
          <a:p>
            <a:endParaRPr lang="en-GB" dirty="0">
              <a:sym typeface="Symbol" panose="05050102010706020507" pitchFamily="18" charset="2"/>
            </a:endParaRPr>
          </a:p>
          <a:p>
            <a:r>
              <a:rPr lang="en-GB" dirty="0">
                <a:sym typeface="Symbol" panose="05050102010706020507" pitchFamily="18" charset="2"/>
              </a:rPr>
              <a:t>Can be customized</a:t>
            </a:r>
          </a:p>
          <a:p>
            <a:r>
              <a:rPr lang="en-GB" dirty="0">
                <a:sym typeface="Symbol" panose="05050102010706020507" pitchFamily="18" charset="2"/>
              </a:rPr>
              <a:t>Can be instantiated from Java (</a:t>
            </a:r>
            <a:r>
              <a:rPr lang="en-GB" dirty="0">
                <a:sym typeface="Symbol" panose="05050102010706020507" pitchFamily="18" charset="2"/>
                <a:hlinkClick r:id="rId2"/>
              </a:rPr>
              <a:t>reference</a:t>
            </a:r>
            <a:r>
              <a:rPr lang="en-GB" dirty="0">
                <a:sym typeface="Symbol" panose="05050102010706020507" pitchFamily="18" charset="2"/>
              </a:rPr>
              <a:t>). Well, nothing is perfect!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9DD39-BCD9-B86F-C71F-E06154CBF715}"/>
              </a:ext>
            </a:extLst>
          </p:cNvPr>
          <p:cNvSpPr txBox="1"/>
          <p:nvPr/>
        </p:nvSpPr>
        <p:spPr>
          <a:xfrm>
            <a:off x="732158" y="4881934"/>
            <a:ext cx="6115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@file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JvmName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("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KotlinStringUtils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")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9DF7E-19EB-EA72-5634-CF4F907156F3}"/>
              </a:ext>
            </a:extLst>
          </p:cNvPr>
          <p:cNvSpPr txBox="1"/>
          <p:nvPr/>
        </p:nvSpPr>
        <p:spPr>
          <a:xfrm>
            <a:off x="707312" y="1772816"/>
            <a:ext cx="5699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=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this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 </a:t>
            </a:r>
            <a:r>
              <a:rPr lang="en-US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this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pic>
        <p:nvPicPr>
          <p:cNvPr id="11" name="Picture 10" descr="What kind of sorcery is this?!">
            <a:extLst>
              <a:ext uri="{FF2B5EF4-FFF2-40B4-BE49-F238E27FC236}">
                <a16:creationId xmlns:a16="http://schemas.microsoft.com/office/drawing/2014/main" id="{399912C4-F63D-30ED-82B4-B8AF24FF9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36912"/>
            <a:ext cx="3249543" cy="19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7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B347-836F-79E2-B7E2-7B4F010B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03761"/>
            <a:ext cx="9684568" cy="2743200"/>
          </a:xfrm>
        </p:spPr>
        <p:txBody>
          <a:bodyPr/>
          <a:lstStyle/>
          <a:p>
            <a:r>
              <a:rPr lang="en-GB" dirty="0"/>
              <a:t>How would you implement </a:t>
            </a:r>
            <a:r>
              <a:rPr lang="en-GB" dirty="0" err="1"/>
              <a:t>String.firstAndLast</a:t>
            </a:r>
            <a:r>
              <a:rPr lang="en-GB" dirty="0"/>
              <a:t>()?</a:t>
            </a:r>
          </a:p>
        </p:txBody>
      </p:sp>
      <p:pic>
        <p:nvPicPr>
          <p:cNvPr id="5" name="Graphic 4" descr="Java Logo">
            <a:extLst>
              <a:ext uri="{FF2B5EF4-FFF2-40B4-BE49-F238E27FC236}">
                <a16:creationId xmlns:a16="http://schemas.microsoft.com/office/drawing/2014/main" id="{8B42129D-9E8F-4EBE-FA01-FF6283B48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455" y="190922"/>
            <a:ext cx="6476156" cy="3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26DACD-05E0-9DF0-120E-CB0DA7BD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56" y="260648"/>
            <a:ext cx="7775848" cy="1143000"/>
          </a:xfrm>
        </p:spPr>
        <p:txBody>
          <a:bodyPr/>
          <a:lstStyle/>
          <a:p>
            <a:r>
              <a:rPr lang="en-GB" dirty="0"/>
              <a:t>Records are Okay…</a:t>
            </a:r>
            <a:r>
              <a:rPr lang="en-GB" dirty="0" err="1"/>
              <a:t>ish</a:t>
            </a:r>
            <a:r>
              <a:rPr lang="en-GB" dirty="0"/>
              <a:t>!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75808F07-1FD6-1227-8205-9C63152D01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76672"/>
            <a:ext cx="4124805" cy="578531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8DF1B7-A1BC-10EE-82CC-195BF7DC1C44}"/>
              </a:ext>
            </a:extLst>
          </p:cNvPr>
          <p:cNvSpPr txBox="1"/>
          <p:nvPr/>
        </p:nvSpPr>
        <p:spPr>
          <a:xfrm>
            <a:off x="4871864" y="2564904"/>
            <a:ext cx="7200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record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first,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last)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static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s)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charAt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),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charAt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- </a:t>
            </a:r>
            <a:r>
              <a:rPr lang="en-US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01A20-2695-C7F3-2E8A-8089A1523A8E}"/>
              </a:ext>
            </a:extLst>
          </p:cNvPr>
          <p:cNvSpPr txBox="1"/>
          <p:nvPr/>
        </p:nvSpPr>
        <p:spPr>
          <a:xfrm>
            <a:off x="911424" y="56612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char[2]</a:t>
            </a:r>
          </a:p>
        </p:txBody>
      </p:sp>
    </p:spTree>
    <p:extLst>
      <p:ext uri="{BB962C8B-B14F-4D97-AF65-F5344CB8AC3E}">
        <p14:creationId xmlns:p14="http://schemas.microsoft.com/office/powerpoint/2010/main" val="369515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B13B-1D3F-D03D-1C01-3EACA2E0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704" y="2057400"/>
            <a:ext cx="9900592" cy="2743200"/>
          </a:xfrm>
        </p:spPr>
        <p:txBody>
          <a:bodyPr/>
          <a:lstStyle/>
          <a:p>
            <a:r>
              <a:rPr lang="en-GB" dirty="0" err="1"/>
              <a:t>Destructuring</a:t>
            </a:r>
            <a:r>
              <a:rPr lang="en-GB" dirty="0"/>
              <a:t> declarations</a:t>
            </a:r>
          </a:p>
        </p:txBody>
      </p:sp>
      <p:pic>
        <p:nvPicPr>
          <p:cNvPr id="4" name="Graphic 3" descr="Kotlin Logo">
            <a:extLst>
              <a:ext uri="{FF2B5EF4-FFF2-40B4-BE49-F238E27FC236}">
                <a16:creationId xmlns:a16="http://schemas.microsoft.com/office/drawing/2014/main" id="{1866BE6B-E22A-3803-730B-165ED9EC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856" y="1340768"/>
            <a:ext cx="712879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CC4FB-C096-3A38-C260-8B69A27A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Kotlin can do something similar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255DD-304B-1812-3BC8-67CF07EDA2EA}"/>
              </a:ext>
            </a:extLst>
          </p:cNvPr>
          <p:cNvSpPr txBox="1"/>
          <p:nvPr/>
        </p:nvSpPr>
        <p:spPr>
          <a:xfrm>
            <a:off x="2135560" y="2121789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data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first: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last: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():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(),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AA9F4-44E1-7239-022B-55AC0A4A50F8}"/>
              </a:ext>
            </a:extLst>
          </p:cNvPr>
          <p:cNvSpPr txBox="1"/>
          <p:nvPr/>
        </p:nvSpPr>
        <p:spPr>
          <a:xfrm>
            <a:off x="921661" y="353588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 with better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35611-104F-0826-6AEC-D6298E0601B5}"/>
              </a:ext>
            </a:extLst>
          </p:cNvPr>
          <p:cNvSpPr txBox="1"/>
          <p:nvPr/>
        </p:nvSpPr>
        <p:spPr>
          <a:xfrm>
            <a:off x="921661" y="4242138"/>
            <a:ext cx="71287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`returns first and last characters at once`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input = </a:t>
            </a:r>
            <a:r>
              <a:rPr lang="en-US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"behind the scenes"</a:t>
            </a:r>
            <a:endParaRPr lang="en-US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US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(first, last) = </a:t>
            </a:r>
            <a:r>
              <a:rPr lang="en-US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input.</a:t>
            </a:r>
            <a:r>
              <a:rPr lang="en-US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first 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'b'</a:t>
            </a:r>
            <a:endParaRPr lang="en-US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last 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's'</a:t>
            </a:r>
            <a:endParaRPr lang="en-US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01D802-DE2E-0ACB-5377-0977819ADB1C}"/>
              </a:ext>
            </a:extLst>
          </p:cNvPr>
          <p:cNvSpPr txBox="1"/>
          <p:nvPr/>
        </p:nvSpPr>
        <p:spPr>
          <a:xfrm>
            <a:off x="8472264" y="4161644"/>
            <a:ext cx="3384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Also…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Backticks for method names with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Infix notation for matchers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hlinkClick r:id="rId2"/>
              </a:rPr>
              <a:t>Kotest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Great way to introduce Kotlin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75C165-E803-1EDF-B4A4-FD9E88128661}"/>
              </a:ext>
            </a:extLst>
          </p:cNvPr>
          <p:cNvSpPr/>
          <p:nvPr/>
        </p:nvSpPr>
        <p:spPr>
          <a:xfrm>
            <a:off x="695400" y="5073134"/>
            <a:ext cx="658309" cy="3693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75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uiExpand="1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55AD-BCD8-911B-4F77-67D9087D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Destructuring</a:t>
            </a:r>
            <a:r>
              <a:rPr lang="en-GB" dirty="0"/>
              <a:t>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6295A-CFFD-C690-2A3E-7185D823CE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Behind the scenes:</a:t>
            </a:r>
          </a:p>
          <a:p>
            <a:r>
              <a:rPr lang="en-GB" dirty="0"/>
              <a:t>You can implement your own</a:t>
            </a:r>
          </a:p>
          <a:p>
            <a:r>
              <a:rPr lang="en-GB" dirty="0"/>
              <a:t>Or use Pair</a:t>
            </a:r>
          </a:p>
          <a:p>
            <a:r>
              <a:rPr lang="en-GB" dirty="0"/>
              <a:t>Kotlin used to have Tuples but… Discontinued - RIP!</a:t>
            </a:r>
          </a:p>
          <a:p>
            <a:r>
              <a:rPr lang="en-GB" dirty="0"/>
              <a:t>Use underscore if you don’t care:</a:t>
            </a:r>
          </a:p>
          <a:p>
            <a:r>
              <a:rPr lang="en-GB" dirty="0"/>
              <a:t>Very useful with collections </a:t>
            </a:r>
            <a:br>
              <a:rPr lang="en-GB" dirty="0"/>
            </a:br>
            <a:r>
              <a:rPr lang="en-GB" dirty="0"/>
              <a:t>and lambdas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4E6C4-48AB-0662-7B49-C1A3D9AC89B2}"/>
              </a:ext>
            </a:extLst>
          </p:cNvPr>
          <p:cNvSpPr txBox="1"/>
          <p:nvPr/>
        </p:nvSpPr>
        <p:spPr>
          <a:xfrm>
            <a:off x="5588762" y="19109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operator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component1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= first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operator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component2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= last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D3CB1-E94F-096C-DA73-9719B925DD17}"/>
              </a:ext>
            </a:extLst>
          </p:cNvPr>
          <p:cNvSpPr txBox="1"/>
          <p:nvPr/>
        </p:nvSpPr>
        <p:spPr>
          <a:xfrm>
            <a:off x="5584683" y="2782669"/>
            <a:ext cx="660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():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Pair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&gt; =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to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1DB47-2E74-F269-2BEF-6E5445BB3041}"/>
              </a:ext>
            </a:extLst>
          </p:cNvPr>
          <p:cNvSpPr txBox="1"/>
          <p:nvPr/>
        </p:nvSpPr>
        <p:spPr>
          <a:xfrm>
            <a:off x="5584683" y="40770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(first, _) 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input.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41087-F2E7-4EC6-2F2F-FAFFF78AE4CF}"/>
              </a:ext>
            </a:extLst>
          </p:cNvPr>
          <p:cNvSpPr txBox="1"/>
          <p:nvPr/>
        </p:nvSpPr>
        <p:spPr>
          <a:xfrm>
            <a:off x="4940241" y="4646474"/>
            <a:ext cx="73848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initials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firstName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lastName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=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${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firstName.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()}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${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lastName.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()}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names 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mapOfNames.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map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 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ln) -&gt;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initials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ln)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0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B13B-1D3F-D03D-1C01-3EACA2E0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704" y="2057400"/>
            <a:ext cx="9900592" cy="2743200"/>
          </a:xfrm>
        </p:spPr>
        <p:txBody>
          <a:bodyPr/>
          <a:lstStyle/>
          <a:p>
            <a:r>
              <a:rPr lang="en-GB" dirty="0"/>
              <a:t>Scope functions</a:t>
            </a:r>
          </a:p>
        </p:txBody>
      </p:sp>
      <p:pic>
        <p:nvPicPr>
          <p:cNvPr id="4" name="Graphic 3" descr="Kotlin Logo">
            <a:extLst>
              <a:ext uri="{FF2B5EF4-FFF2-40B4-BE49-F238E27FC236}">
                <a16:creationId xmlns:a16="http://schemas.microsoft.com/office/drawing/2014/main" id="{1866BE6B-E22A-3803-730B-165ED9EC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856" y="1340768"/>
            <a:ext cx="712879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5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F488D4-4FF0-A96C-A82C-A4CF8A7F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Everything that I’m about to tell you has already been explained by people much smarter than me. </a:t>
            </a:r>
            <a:br>
              <a:rPr lang="en-GB" dirty="0"/>
            </a:br>
            <a:r>
              <a:rPr lang="en-GB" dirty="0"/>
              <a:t>Read the Kotlin Docs!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CC4068-DA52-6A76-18E9-B39E48F25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https://kotlinlang.org/docs/home.html</a:t>
            </a:r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8D4A9-EDE6-72BC-73A8-97A3A981F9E9}"/>
              </a:ext>
            </a:extLst>
          </p:cNvPr>
          <p:cNvSpPr txBox="1"/>
          <p:nvPr/>
        </p:nvSpPr>
        <p:spPr>
          <a:xfrm>
            <a:off x="10272464" y="5517232"/>
            <a:ext cx="1751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coming to my</a:t>
            </a:r>
          </a:p>
          <a:p>
            <a:r>
              <a:rPr lang="en-GB" b="1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23402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A7DACC-4FD4-35BE-DE99-557B77F4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Speaking of lambdas… Scope Functions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A5AB6-13B3-DBB5-09A2-32CBA3507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144000" cy="4270375"/>
          </a:xfrm>
        </p:spPr>
        <p:txBody>
          <a:bodyPr/>
          <a:lstStyle/>
          <a:p>
            <a:r>
              <a:rPr lang="en-GB" dirty="0"/>
              <a:t>Run a block of code against an object and lets you chain operations</a:t>
            </a:r>
          </a:p>
          <a:p>
            <a:r>
              <a:rPr lang="en-GB" dirty="0"/>
              <a:t>Idiomatic, but prone to abuse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235AB-799D-71D9-967A-4EDFC562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52" y="2852936"/>
            <a:ext cx="8438095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94835B-4FC4-26DC-8F00-77851AEDE86E}"/>
              </a:ext>
            </a:extLst>
          </p:cNvPr>
          <p:cNvSpPr txBox="1"/>
          <p:nvPr/>
        </p:nvSpPr>
        <p:spPr>
          <a:xfrm>
            <a:off x="335360" y="197346"/>
            <a:ext cx="1173730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jackson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Person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"Michael"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"Jackson"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50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result 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jackson.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copy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lastName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"Jordan"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age =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59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let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jordan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-&gt; 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Temporary variable for Michael Jordan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jordan.firstName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"Michael"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jordan.lastName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"Jordan"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jordan.age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59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Michael Jordan is 59 as of 16/06/2022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jackson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Forwards Michael Jackson, despite operating on Michael Jordan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apply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age +=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13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also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 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Useful for logging and additional effects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it.age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63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Michael Jackson would be 63 as of 16/06/2022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age +=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mjInitials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initials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firstName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lastName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"By 29 August 2022 </a:t>
            </a:r>
            <a:r>
              <a:rPr lang="en-GB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mjInitials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 would be </a:t>
            </a:r>
            <a:r>
              <a:rPr lang="en-GB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$age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 years old"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with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(result)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shouldBeSingleLine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shouldContain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"64"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"By 29 August 2022 M.J. would be 64 years old"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227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1FD6-990C-B462-49A5-6AA62241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Interesting usages and other goodies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A276-1E1C-C60B-56B7-8E0AFE209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9064" y="1825625"/>
            <a:ext cx="4343400" cy="4270375"/>
          </a:xfrm>
        </p:spPr>
        <p:txBody>
          <a:bodyPr/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?.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let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 </a:t>
            </a:r>
            <a:r>
              <a:rPr lang="en-GB" dirty="0"/>
              <a:t>to skip through null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run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 without a receiver to give a scope to variables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also 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for 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logging</a:t>
            </a:r>
          </a:p>
          <a:p>
            <a:r>
              <a:rPr lang="en-GB" dirty="0" err="1">
                <a:solidFill>
                  <a:srgbClr val="DCDCAA"/>
                </a:solidFill>
                <a:latin typeface="JetBrains Mono" panose="02000009000000000000" pitchFamily="49" charset="0"/>
              </a:rPr>
              <a:t>takeIf</a:t>
            </a:r>
            <a:r>
              <a:rPr lang="en-GB" dirty="0">
                <a:solidFill>
                  <a:srgbClr val="DCDCAA"/>
                </a:solidFill>
                <a:latin typeface="JetBrains Mono" panose="02000009000000000000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and </a:t>
            </a:r>
            <a:r>
              <a:rPr lang="en-GB" dirty="0" err="1">
                <a:solidFill>
                  <a:srgbClr val="DCDCAA"/>
                </a:solidFill>
                <a:latin typeface="JetBrains Mono" panose="02000009000000000000" pitchFamily="49" charset="0"/>
              </a:rPr>
              <a:t>takeUnless</a:t>
            </a:r>
            <a:r>
              <a:rPr lang="en-GB" dirty="0">
                <a:solidFill>
                  <a:srgbClr val="DCDCAA"/>
                </a:solidFill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null based filtering</a:t>
            </a:r>
          </a:p>
          <a:p>
            <a:r>
              <a:rPr lang="en-GB" dirty="0">
                <a:solidFill>
                  <a:srgbClr val="DCDCAA"/>
                </a:solidFill>
                <a:latin typeface="JetBrains Mono" panose="02000009000000000000" pitchFamily="49" charset="0"/>
              </a:rPr>
              <a:t>use 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Kotlin equivalent of try-with-resource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Result 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Try like type</a:t>
            </a:r>
          </a:p>
          <a:p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  <a:hlinkClick r:id="rId2"/>
              </a:rPr>
              <a:t>Arrow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 types</a:t>
            </a:r>
            <a:endParaRPr lang="en-GB" dirty="0"/>
          </a:p>
          <a:p>
            <a:endParaRPr lang="en-GB" dirty="0"/>
          </a:p>
        </p:txBody>
      </p:sp>
      <p:pic>
        <p:nvPicPr>
          <p:cNvPr id="6" name="Content Placeholder 5" descr="A set of drums">
            <a:extLst>
              <a:ext uri="{FF2B5EF4-FFF2-40B4-BE49-F238E27FC236}">
                <a16:creationId xmlns:a16="http://schemas.microsoft.com/office/drawing/2014/main" id="{0CE34DC4-1EB1-07E7-C1DD-E00AB45700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440" y="1825625"/>
            <a:ext cx="4270375" cy="4270375"/>
          </a:xfrm>
        </p:spPr>
      </p:pic>
    </p:spTree>
    <p:extLst>
      <p:ext uri="{BB962C8B-B14F-4D97-AF65-F5344CB8AC3E}">
        <p14:creationId xmlns:p14="http://schemas.microsoft.com/office/powerpoint/2010/main" val="34521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C2BADD-DC03-49A1-8457-64E99C05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960" y="589335"/>
            <a:ext cx="3127248" cy="67667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A67D08-E533-48E2-8B74-CF90690476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98" r="4498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2224" y="2369574"/>
            <a:ext cx="3127248" cy="1836706"/>
          </a:xfrm>
        </p:spPr>
        <p:txBody>
          <a:bodyPr/>
          <a:lstStyle/>
          <a:p>
            <a:endParaRPr lang="en-GB" dirty="0"/>
          </a:p>
          <a:p>
            <a:endParaRPr dirty="0"/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7D17C373-E97E-4EEE-A5B7-5A56C7379FC1}"/>
              </a:ext>
            </a:extLst>
          </p:cNvPr>
          <p:cNvSpPr/>
          <p:nvPr/>
        </p:nvSpPr>
        <p:spPr>
          <a:xfrm>
            <a:off x="7680176" y="332656"/>
            <a:ext cx="5189760" cy="44026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https://www.linkedin.com/in/aaccioly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https://stackoverflow.com/users/664577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https://a.accioly.7rtc.com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err="1">
                <a:solidFill>
                  <a:srgbClr val="0066CC"/>
                </a:solidFill>
                <a:latin typeface="Arial"/>
                <a:ea typeface="DejaVu Sans"/>
                <a:hlinkClick r:id="rId7"/>
              </a:rPr>
              <a:t>a.accioly</a:t>
            </a:r>
            <a:r>
              <a:rPr lang="en-US" b="0" strike="noStrike" spc="-1" dirty="0">
                <a:solidFill>
                  <a:srgbClr val="0066CC"/>
                </a:solidFill>
                <a:latin typeface="Arial"/>
                <a:ea typeface="DejaVu Sans"/>
                <a:hlinkClick r:id="rId7"/>
              </a:rPr>
              <a:t> </a:t>
            </a:r>
            <a:r>
              <a:rPr lang="en-US" spc="-1" dirty="0">
                <a:solidFill>
                  <a:srgbClr val="0066CC"/>
                </a:solidFill>
                <a:latin typeface="Arial"/>
                <a:ea typeface="DejaVu Sans"/>
                <a:hlinkClick r:id="rId7"/>
              </a:rPr>
              <a:t>(</a:t>
            </a:r>
            <a:r>
              <a:rPr lang="en-US" b="0" strike="noStrike" spc="-1" dirty="0">
                <a:solidFill>
                  <a:srgbClr val="0066CC"/>
                </a:solidFill>
                <a:latin typeface="Arial"/>
                <a:ea typeface="DejaVu Sans"/>
                <a:hlinkClick r:id="rId7"/>
              </a:rPr>
              <a:t>at) pm (dot) com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2EB25-BFAC-4758-B57B-32C79DD771F6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604936" y="1603155"/>
            <a:ext cx="456120" cy="458092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7E4A4-16A7-43C7-9871-C8BBE01368BF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7604576" y="2059994"/>
            <a:ext cx="456480" cy="458453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3A4E5C-E509-4043-9A2A-C3074D409473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7586216" y="2517114"/>
            <a:ext cx="474840" cy="476893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B1384D-DFCB-4A02-BC43-110942A7DF16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7604576" y="2992754"/>
            <a:ext cx="456480" cy="45845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922FF-BCEF-5E97-8BE3-ACAB62EACC39}"/>
              </a:ext>
            </a:extLst>
          </p:cNvPr>
          <p:cNvSpPr txBox="1"/>
          <p:nvPr/>
        </p:nvSpPr>
        <p:spPr>
          <a:xfrm>
            <a:off x="7557066" y="3841762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Slides will be available at:</a:t>
            </a:r>
          </a:p>
          <a:p>
            <a:r>
              <a:rPr lang="en-GB" sz="1600" dirty="0">
                <a:hlinkClick r:id="rId12"/>
              </a:rPr>
              <a:t>https://github.com/aaccioly-demos/source-talks-on-kotlin-3</a:t>
            </a:r>
            <a:r>
              <a:rPr lang="en-GB" sz="1600" dirty="0"/>
              <a:t> (Soon)</a:t>
            </a:r>
          </a:p>
        </p:txBody>
      </p:sp>
      <p:pic>
        <p:nvPicPr>
          <p:cNvPr id="5" name="Graphic 4">
            <a:hlinkClick r:id="rId13"/>
            <a:extLst>
              <a:ext uri="{FF2B5EF4-FFF2-40B4-BE49-F238E27FC236}">
                <a16:creationId xmlns:a16="http://schemas.microsoft.com/office/drawing/2014/main" id="{13F2A87E-A371-BC18-30FC-6971E177FD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32056" y="4989812"/>
            <a:ext cx="1143000" cy="400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AD49B9-2E2D-05CD-F6BC-3308685B973C}"/>
              </a:ext>
            </a:extLst>
          </p:cNvPr>
          <p:cNvSpPr txBox="1"/>
          <p:nvPr/>
        </p:nvSpPr>
        <p:spPr>
          <a:xfrm>
            <a:off x="7464152" y="5449392"/>
            <a:ext cx="4536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12"/>
              </a:rPr>
              <a:t>Kotlin… Some interesting bits!</a:t>
            </a:r>
            <a:br>
              <a:rPr lang="en-US" sz="1600" dirty="0">
                <a:hlinkClick r:id="rId12"/>
              </a:rPr>
            </a:br>
            <a:r>
              <a:rPr lang="en-US" sz="1600" dirty="0">
                <a:hlinkClick r:id="rId12"/>
              </a:rPr>
              <a:t>(For a Java Developer) </a:t>
            </a:r>
            <a:r>
              <a:rPr lang="en-US" sz="1600" dirty="0"/>
              <a:t>© 2022 by </a:t>
            </a:r>
            <a:r>
              <a:rPr lang="en-US" sz="1600" dirty="0">
                <a:hlinkClick r:id="rId16"/>
              </a:rPr>
              <a:t>Anthony Accioly </a:t>
            </a:r>
            <a:r>
              <a:rPr lang="en-US" sz="1600" dirty="0"/>
              <a:t>is licensed under </a:t>
            </a:r>
            <a:r>
              <a:rPr lang="en-US" sz="1600" dirty="0">
                <a:hlinkClick r:id="rId17"/>
              </a:rPr>
              <a:t>CC BY-SA 4.0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Who am I?</a:t>
            </a:r>
            <a:endParaRPr dirty="0"/>
          </a:p>
        </p:txBody>
      </p:sp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41C90CBE-04DE-4A22-97BE-DD2606E0A9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20131"/>
          <a:stretch/>
        </p:blipFill>
        <p:spPr>
          <a:xfrm rot="5400000">
            <a:off x="1560512" y="1789112"/>
            <a:ext cx="4270375" cy="4343400"/>
          </a:xfrm>
          <a:prstGeom prst="rect">
            <a:avLst/>
          </a:prstGeo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883968" cy="42703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Some random person Ben Dale once met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I’m now working for myself, so: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No disclaimers necessary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 can describe myself as a Software Engineer (no fancy titles necessary)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pic>
        <p:nvPicPr>
          <p:cNvPr id="4" name="Picture 3" descr="7RTC Logo">
            <a:extLst>
              <a:ext uri="{FF2B5EF4-FFF2-40B4-BE49-F238E27FC236}">
                <a16:creationId xmlns:a16="http://schemas.microsoft.com/office/drawing/2014/main" id="{51CFAE94-3D37-BFCD-6E7A-1F03260C7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56" y="2276872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5C581E-C34E-48FD-A88D-A121137A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I’m not a Kotlin Developer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4E4BD-BBB2-4337-934B-64AA650E4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/>
          <a:p>
            <a:r>
              <a:rPr lang="en-GB" dirty="0"/>
              <a:t>I’ve passed a Kotlin technical interview</a:t>
            </a:r>
          </a:p>
          <a:p>
            <a:r>
              <a:rPr lang="en-GB" dirty="0"/>
              <a:t>And then another</a:t>
            </a:r>
          </a:p>
          <a:p>
            <a:r>
              <a:rPr lang="en-GB" dirty="0"/>
              <a:t>And another</a:t>
            </a:r>
          </a:p>
          <a:p>
            <a:r>
              <a:rPr lang="en-GB" dirty="0"/>
              <a:t>And I’m currently working with Kotlin</a:t>
            </a:r>
          </a:p>
          <a:p>
            <a:r>
              <a:rPr lang="en-GB" dirty="0"/>
              <a:t>But I’m not a Kotlin Developer </a:t>
            </a:r>
          </a:p>
        </p:txBody>
      </p:sp>
      <p:pic>
        <p:nvPicPr>
          <p:cNvPr id="9" name="Content Placeholder 8" descr="I have no idea what I'm doing, but I know I'm doing it really well meme (Dog on a computer)">
            <a:extLst>
              <a:ext uri="{FF2B5EF4-FFF2-40B4-BE49-F238E27FC236}">
                <a16:creationId xmlns:a16="http://schemas.microsoft.com/office/drawing/2014/main" id="{773BFC1A-2FFD-BBD5-BE34-E3A18F4ADF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8" y="2920842"/>
            <a:ext cx="4343400" cy="2768917"/>
          </a:xfrm>
          <a:noFill/>
        </p:spPr>
      </p:pic>
    </p:spTree>
    <p:extLst>
      <p:ext uri="{BB962C8B-B14F-4D97-AF65-F5344CB8AC3E}">
        <p14:creationId xmlns:p14="http://schemas.microsoft.com/office/powerpoint/2010/main" val="165768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5C581E-C34E-48FD-A88D-A121137A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path as a non-Kotlin developer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4E4BD-BBB2-4337-934B-64AA650E4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I’ve read </a:t>
            </a:r>
            <a:r>
              <a:rPr lang="en-GB" dirty="0">
                <a:hlinkClick r:id="rId2"/>
              </a:rPr>
              <a:t>the book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8EEC-E868-911B-8670-A4EAAAB792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I took an online course by JetBrains: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Book: Kotlin in Action">
            <a:extLst>
              <a:ext uri="{FF2B5EF4-FFF2-40B4-BE49-F238E27FC236}">
                <a16:creationId xmlns:a16="http://schemas.microsoft.com/office/drawing/2014/main" id="{45CC3D81-314C-F0B3-CA20-68D963D3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348880"/>
            <a:ext cx="3047366" cy="3820693"/>
          </a:xfrm>
          <a:prstGeom prst="rect">
            <a:avLst/>
          </a:prstGeom>
        </p:spPr>
      </p:pic>
      <p:pic>
        <p:nvPicPr>
          <p:cNvPr id="14" name="Picture 13" descr="Kotlin for Java Developers Certificate">
            <a:extLst>
              <a:ext uri="{FF2B5EF4-FFF2-40B4-BE49-F238E27FC236}">
                <a16:creationId xmlns:a16="http://schemas.microsoft.com/office/drawing/2014/main" id="{4A742D69-8957-F1D8-8086-3C5C9B4DD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279998"/>
            <a:ext cx="4360256" cy="33616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302F31-945D-D28D-4543-839AD527E76B}"/>
              </a:ext>
            </a:extLst>
          </p:cNvPr>
          <p:cNvSpPr txBox="1"/>
          <p:nvPr/>
        </p:nvSpPr>
        <p:spPr>
          <a:xfrm>
            <a:off x="5735960" y="58047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https://www.coursera.org/learn/kotlin-for-java-developers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86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458E54-ED14-0136-524B-80292E8B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I’m kind of a Java Developer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1D4A0C-B5FD-A447-9FAE-7864388302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 also wrote a lot of Scala code</a:t>
            </a:r>
          </a:p>
          <a:p>
            <a:r>
              <a:rPr lang="en-GB" dirty="0"/>
              <a:t>And, as everyone knows:</a:t>
            </a:r>
          </a:p>
          <a:p>
            <a:pPr marL="0" indent="0">
              <a:buNone/>
            </a:pPr>
            <a:r>
              <a:rPr lang="en-GB" dirty="0"/>
              <a:t>(Long unnecessary explanation about obviously ironic statement)</a:t>
            </a:r>
          </a:p>
          <a:p>
            <a:r>
              <a:rPr lang="en-GB" dirty="0"/>
              <a:t>Andrey’s slides: </a:t>
            </a:r>
            <a:r>
              <a:rPr lang="en-GB" dirty="0">
                <a:hlinkClick r:id="rId2"/>
              </a:rPr>
              <a:t>https://www.slideshare.net/abreslav/2022-may-shoulders-of-giants-amsterdam-kotlin-dev-daypdf</a:t>
            </a:r>
            <a:endParaRPr lang="en-GB" dirty="0"/>
          </a:p>
          <a:p>
            <a:r>
              <a:rPr lang="en-GB" dirty="0"/>
              <a:t>Kotlin Channel:  </a:t>
            </a:r>
            <a:r>
              <a:rPr lang="en-GB" dirty="0">
                <a:hlinkClick r:id="rId3"/>
              </a:rPr>
              <a:t>https://www.youtube.com/c/Kotlin</a:t>
            </a:r>
            <a:endParaRPr lang="en-GB" dirty="0"/>
          </a:p>
        </p:txBody>
      </p:sp>
      <p:pic>
        <p:nvPicPr>
          <p:cNvPr id="14" name="Content Placeholder 13" descr="Kotlin is just Scala without all the NICE THINGS meme">
            <a:extLst>
              <a:ext uri="{FF2B5EF4-FFF2-40B4-BE49-F238E27FC236}">
                <a16:creationId xmlns:a16="http://schemas.microsoft.com/office/drawing/2014/main" id="{C2A88A7A-4BD1-9EFB-33A5-5D66580F92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893904"/>
            <a:ext cx="4343400" cy="4133817"/>
          </a:xfrm>
        </p:spPr>
      </p:pic>
    </p:spTree>
    <p:extLst>
      <p:ext uri="{BB962C8B-B14F-4D97-AF65-F5344CB8AC3E}">
        <p14:creationId xmlns:p14="http://schemas.microsoft.com/office/powerpoint/2010/main" val="62472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D0DE4-6C76-E696-8476-A7C6995A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Okay… Kotlin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976B4-3DBA-762B-D16A-3D1A1DED3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 actually: Java</a:t>
            </a:r>
          </a:p>
        </p:txBody>
      </p:sp>
      <p:pic>
        <p:nvPicPr>
          <p:cNvPr id="10" name="Graphic 9" descr="Kotlin Logo">
            <a:extLst>
              <a:ext uri="{FF2B5EF4-FFF2-40B4-BE49-F238E27FC236}">
                <a16:creationId xmlns:a16="http://schemas.microsoft.com/office/drawing/2014/main" id="{54DEC41B-FCA9-F912-5038-F6E27732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856" y="1616224"/>
            <a:ext cx="7128792" cy="1584176"/>
          </a:xfrm>
          <a:prstGeom prst="rect">
            <a:avLst/>
          </a:prstGeom>
        </p:spPr>
      </p:pic>
      <p:pic>
        <p:nvPicPr>
          <p:cNvPr id="14" name="Graphic 13" descr="Java Logo">
            <a:extLst>
              <a:ext uri="{FF2B5EF4-FFF2-40B4-BE49-F238E27FC236}">
                <a16:creationId xmlns:a16="http://schemas.microsoft.com/office/drawing/2014/main" id="{13C67899-12A5-5F61-C066-5DF6352F4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9164" y="757312"/>
            <a:ext cx="6476156" cy="3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B347-836F-79E2-B7E2-7B4F010B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03761"/>
            <a:ext cx="9684568" cy="2743200"/>
          </a:xfrm>
        </p:spPr>
        <p:txBody>
          <a:bodyPr/>
          <a:lstStyle/>
          <a:p>
            <a:r>
              <a:rPr lang="en-GB" dirty="0"/>
              <a:t>How would you implement “</a:t>
            </a:r>
            <a:r>
              <a:rPr lang="en-GB" dirty="0" err="1"/>
              <a:t>racecar</a:t>
            </a:r>
            <a:r>
              <a:rPr lang="en-GB" dirty="0"/>
              <a:t>”.</a:t>
            </a:r>
            <a:r>
              <a:rPr lang="en-GB" dirty="0" err="1"/>
              <a:t>isPalindrome</a:t>
            </a:r>
            <a:r>
              <a:rPr lang="en-GB" dirty="0"/>
              <a:t>()?</a:t>
            </a:r>
          </a:p>
        </p:txBody>
      </p:sp>
      <p:pic>
        <p:nvPicPr>
          <p:cNvPr id="5" name="Graphic 4" descr="Java Logo">
            <a:extLst>
              <a:ext uri="{FF2B5EF4-FFF2-40B4-BE49-F238E27FC236}">
                <a16:creationId xmlns:a16="http://schemas.microsoft.com/office/drawing/2014/main" id="{8B42129D-9E8F-4EBE-FA01-FF6283B48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455" y="190922"/>
            <a:ext cx="6476156" cy="3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E5319E-57D2-AC89-B650-365925E71727}"/>
              </a:ext>
            </a:extLst>
          </p:cNvPr>
          <p:cNvSpPr txBox="1"/>
          <p:nvPr/>
        </p:nvSpPr>
        <p:spPr>
          <a:xfrm>
            <a:off x="1342800" y="1610703"/>
            <a:ext cx="9960768" cy="4393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final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class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StringUtils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private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StringUtils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throw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new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UnsupportedOperationException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       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"This is a utility class and cannot be instantiated"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static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new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StringBuilder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(s).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toString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static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boolean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equals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(s));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3FAB9-7330-0CE4-F7FA-2C10D9503C31}"/>
              </a:ext>
            </a:extLst>
          </p:cNvPr>
          <p:cNvSpPr txBox="1"/>
          <p:nvPr/>
        </p:nvSpPr>
        <p:spPr>
          <a:xfrm>
            <a:off x="1343472" y="3573016"/>
            <a:ext cx="9961200" cy="21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public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reverse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s) {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   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StringBuilder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(s).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reverse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public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isPalindrome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s) {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   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equals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reverse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(s));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512FEFC-27FA-B60C-22F0-5730C3534011}"/>
              </a:ext>
            </a:extLst>
          </p:cNvPr>
          <p:cNvSpPr txBox="1"/>
          <p:nvPr/>
        </p:nvSpPr>
        <p:spPr>
          <a:xfrm>
            <a:off x="1385392" y="6004085"/>
            <a:ext cx="987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 use </a:t>
            </a:r>
            <a:r>
              <a:rPr lang="en-GB" dirty="0">
                <a:hlinkClick r:id="rId3"/>
              </a:rPr>
              <a:t>Project Lombok</a:t>
            </a:r>
            <a:r>
              <a:rPr lang="en-GB" dirty="0"/>
              <a:t>’s 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hlinkClick r:id="rId2"/>
              </a:rPr>
              <a:t>@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  <a:hlinkClick r:id="rId2"/>
              </a:rPr>
              <a:t>UtilityClass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AA863-9355-42AD-DCCD-2A4F61480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15173"/>
            <a:ext cx="9144000" cy="1143000"/>
          </a:xfrm>
        </p:spPr>
        <p:txBody>
          <a:bodyPr/>
          <a:lstStyle/>
          <a:p>
            <a:r>
              <a:rPr lang="en-GB" dirty="0"/>
              <a:t>You can’t! Well…</a:t>
            </a:r>
          </a:p>
        </p:txBody>
      </p:sp>
    </p:spTree>
    <p:extLst>
      <p:ext uri="{BB962C8B-B14F-4D97-AF65-F5344CB8AC3E}">
        <p14:creationId xmlns:p14="http://schemas.microsoft.com/office/powerpoint/2010/main" val="1805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/>
    </p:bld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1773</TotalTime>
  <Words>1146</Words>
  <Application>Microsoft Office PowerPoint</Application>
  <PresentationFormat>Widescreen</PresentationFormat>
  <Paragraphs>178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Candara</vt:lpstr>
      <vt:lpstr>Consolas</vt:lpstr>
      <vt:lpstr>Courier New</vt:lpstr>
      <vt:lpstr>JetBrains Mono</vt:lpstr>
      <vt:lpstr>Wingdings</vt:lpstr>
      <vt:lpstr>Tech Computer 16x9</vt:lpstr>
      <vt:lpstr>Kotlin… Some interesting bits! (For a Java Developer)</vt:lpstr>
      <vt:lpstr>Everything that I’m about to tell you has already been explained by people much smarter than me.  Read the Kotlin Docs!</vt:lpstr>
      <vt:lpstr>Who am I?</vt:lpstr>
      <vt:lpstr>I’m not a Kotlin Developer</vt:lpstr>
      <vt:lpstr>My path as a non-Kotlin developer</vt:lpstr>
      <vt:lpstr>But I’m kind of a Java Developer</vt:lpstr>
      <vt:lpstr>Okay… Kotlin</vt:lpstr>
      <vt:lpstr>How would you implement “racecar”.isPalindrome()?</vt:lpstr>
      <vt:lpstr>You can’t! Well…</vt:lpstr>
      <vt:lpstr>Trouble?</vt:lpstr>
      <vt:lpstr>Extension functions to the rescue</vt:lpstr>
      <vt:lpstr>Kotlin functions!</vt:lpstr>
      <vt:lpstr>But we can still do better! </vt:lpstr>
      <vt:lpstr>How would you implement String.firstAndLast()?</vt:lpstr>
      <vt:lpstr>Records are Okay…ish!</vt:lpstr>
      <vt:lpstr>Destructuring declarations</vt:lpstr>
      <vt:lpstr>Kotlin can do something similar</vt:lpstr>
      <vt:lpstr>Destructuring declarations</vt:lpstr>
      <vt:lpstr>Scope functions</vt:lpstr>
      <vt:lpstr>Speaking of lambdas… Scope Functions </vt:lpstr>
      <vt:lpstr>PowerPoint Presentation</vt:lpstr>
      <vt:lpstr>Interesting usages and other goodies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Kotlin… Some interesting bits!</dc:title>
  <dc:creator>Anthony Accioly</dc:creator>
  <cp:lastModifiedBy>Anthony Accioly</cp:lastModifiedBy>
  <cp:revision>48</cp:revision>
  <dcterms:created xsi:type="dcterms:W3CDTF">2021-07-22T17:48:40Z</dcterms:created>
  <dcterms:modified xsi:type="dcterms:W3CDTF">2022-06-26T20:58:44Z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